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35"/>
  </p:notesMasterIdLst>
  <p:handoutMasterIdLst>
    <p:handoutMasterId r:id="rId36"/>
  </p:handoutMasterIdLst>
  <p:sldIdLst>
    <p:sldId id="332" r:id="rId5"/>
    <p:sldId id="427" r:id="rId6"/>
    <p:sldId id="584" r:id="rId7"/>
    <p:sldId id="369" r:id="rId8"/>
    <p:sldId id="585" r:id="rId9"/>
    <p:sldId id="591" r:id="rId10"/>
    <p:sldId id="412" r:id="rId11"/>
    <p:sldId id="523" r:id="rId12"/>
    <p:sldId id="561" r:id="rId13"/>
    <p:sldId id="536" r:id="rId14"/>
    <p:sldId id="415" r:id="rId15"/>
    <p:sldId id="589" r:id="rId16"/>
    <p:sldId id="425" r:id="rId17"/>
    <p:sldId id="371" r:id="rId18"/>
    <p:sldId id="580" r:id="rId19"/>
    <p:sldId id="494" r:id="rId20"/>
    <p:sldId id="588" r:id="rId21"/>
    <p:sldId id="434" r:id="rId22"/>
    <p:sldId id="496" r:id="rId23"/>
    <p:sldId id="577" r:id="rId24"/>
    <p:sldId id="569" r:id="rId25"/>
    <p:sldId id="542" r:id="rId26"/>
    <p:sldId id="497" r:id="rId27"/>
    <p:sldId id="581" r:id="rId28"/>
    <p:sldId id="570" r:id="rId29"/>
    <p:sldId id="558" r:id="rId30"/>
    <p:sldId id="590" r:id="rId31"/>
    <p:sldId id="566" r:id="rId32"/>
    <p:sldId id="452" r:id="rId33"/>
    <p:sldId id="310" r:id="rId34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e Saint-Sulpice" initials="JS" lastIdx="4" clrIdx="0">
    <p:extLst>
      <p:ext uri="{19B8F6BF-5375-455C-9EA6-DF929625EA0E}">
        <p15:presenceInfo xmlns:p15="http://schemas.microsoft.com/office/powerpoint/2012/main" userId="S::jennie.saint-sulpice@medecinsdumonde.net::11043022-97b9-420c-925b-414f691a2afd" providerId="AD"/>
      </p:ext>
    </p:extLst>
  </p:cmAuthor>
  <p:cmAuthor id="2" name="Catherine Desessard" initials="CD" lastIdx="17" clrIdx="1">
    <p:extLst>
      <p:ext uri="{19B8F6BF-5375-455C-9EA6-DF929625EA0E}">
        <p15:presenceInfo xmlns:p15="http://schemas.microsoft.com/office/powerpoint/2012/main" userId="S::catherine.desessard@medecinsdumonde.net::c51287f5-d775-4b3c-b641-62ce1932949b" providerId="AD"/>
      </p:ext>
    </p:extLst>
  </p:cmAuthor>
  <p:cmAuthor id="3" name="Charline  Diatta Thiour" initials="CDT" lastIdx="1" clrIdx="2">
    <p:extLst>
      <p:ext uri="{19B8F6BF-5375-455C-9EA6-DF929625EA0E}">
        <p15:presenceInfo xmlns:p15="http://schemas.microsoft.com/office/powerpoint/2012/main" userId="S::charline.diatta-thiour@medecinsdumonde.net::608504ad-1c21-48ee-8d1a-75743ee85d67" providerId="AD"/>
      </p:ext>
    </p:extLst>
  </p:cmAuthor>
  <p:cmAuthor id="4" name="Joel Weiler" initials="JW" lastIdx="8" clrIdx="3">
    <p:extLst>
      <p:ext uri="{19B8F6BF-5375-455C-9EA6-DF929625EA0E}">
        <p15:presenceInfo xmlns:p15="http://schemas.microsoft.com/office/powerpoint/2012/main" userId="S::joel.weiler@medecinsdumonde.net::c333f8c1-276c-45f3-9d2d-3b5cfc7c6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FF00"/>
    <a:srgbClr val="081994"/>
    <a:srgbClr val="008080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02E4D-D6A9-4C6A-813D-CE9E4449CD02}" v="426" dt="2020-06-26T07:53:30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Saint-Sulpice" userId="11043022-97b9-420c-925b-414f691a2afd" providerId="ADAL" clId="{8A902E4D-D6A9-4C6A-813D-CE9E4449CD02}"/>
    <pc:docChg chg="undo custSel addSld delSld modSld">
      <pc:chgData name="Jennie Saint-Sulpice" userId="11043022-97b9-420c-925b-414f691a2afd" providerId="ADAL" clId="{8A902E4D-D6A9-4C6A-813D-CE9E4449CD02}" dt="2020-06-26T07:53:54.059" v="898" actId="1076"/>
      <pc:docMkLst>
        <pc:docMk/>
      </pc:docMkLst>
      <pc:sldChg chg="del">
        <pc:chgData name="Jennie Saint-Sulpice" userId="11043022-97b9-420c-925b-414f691a2afd" providerId="ADAL" clId="{8A902E4D-D6A9-4C6A-813D-CE9E4449CD02}" dt="2020-06-25T13:38:14.938" v="128" actId="2696"/>
        <pc:sldMkLst>
          <pc:docMk/>
          <pc:sldMk cId="1809165756" sldId="368"/>
        </pc:sldMkLst>
      </pc:sldChg>
      <pc:sldChg chg="addSp delSp modSp">
        <pc:chgData name="Jennie Saint-Sulpice" userId="11043022-97b9-420c-925b-414f691a2afd" providerId="ADAL" clId="{8A902E4D-D6A9-4C6A-813D-CE9E4449CD02}" dt="2020-06-25T16:31:10.002" v="819"/>
        <pc:sldMkLst>
          <pc:docMk/>
          <pc:sldMk cId="3156595884" sldId="369"/>
        </pc:sldMkLst>
        <pc:spChg chg="del mod">
          <ac:chgData name="Jennie Saint-Sulpice" userId="11043022-97b9-420c-925b-414f691a2afd" providerId="ADAL" clId="{8A902E4D-D6A9-4C6A-813D-CE9E4449CD02}" dt="2020-06-25T16:27:49.172" v="787" actId="478"/>
          <ac:spMkLst>
            <pc:docMk/>
            <pc:sldMk cId="3156595884" sldId="369"/>
            <ac:spMk id="8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1:10.002" v="819"/>
          <ac:spMkLst>
            <pc:docMk/>
            <pc:sldMk cId="3156595884" sldId="369"/>
            <ac:spMk id="10" creationId="{5051AD17-6DC5-44C4-A3C9-1C0FA2FDFFF5}"/>
          </ac:spMkLst>
        </pc:spChg>
      </pc:sldChg>
      <pc:sldChg chg="addSp delSp modSp">
        <pc:chgData name="Jennie Saint-Sulpice" userId="11043022-97b9-420c-925b-414f691a2afd" providerId="ADAL" clId="{8A902E4D-D6A9-4C6A-813D-CE9E4449CD02}" dt="2020-06-25T16:32:17.523" v="834" actId="108"/>
        <pc:sldMkLst>
          <pc:docMk/>
          <pc:sldMk cId="67013477" sldId="371"/>
        </pc:sldMkLst>
        <pc:spChg chg="add mod">
          <ac:chgData name="Jennie Saint-Sulpice" userId="11043022-97b9-420c-925b-414f691a2afd" providerId="ADAL" clId="{8A902E4D-D6A9-4C6A-813D-CE9E4449CD02}" dt="2020-06-25T16:32:17.523" v="834" actId="108"/>
          <ac:spMkLst>
            <pc:docMk/>
            <pc:sldMk cId="67013477" sldId="371"/>
            <ac:spMk id="7" creationId="{257422A6-1D8E-452A-ACA5-8798BAC0DACF}"/>
          </ac:spMkLst>
        </pc:spChg>
        <pc:spChg chg="del">
          <ac:chgData name="Jennie Saint-Sulpice" userId="11043022-97b9-420c-925b-414f691a2afd" providerId="ADAL" clId="{8A902E4D-D6A9-4C6A-813D-CE9E4449CD02}" dt="2020-06-25T16:28:43.628" v="797" actId="478"/>
          <ac:spMkLst>
            <pc:docMk/>
            <pc:sldMk cId="67013477" sldId="371"/>
            <ac:spMk id="8" creationId="{00000000-0000-0000-0000-000000000000}"/>
          </ac:spMkLst>
        </pc:spChg>
      </pc:sldChg>
      <pc:sldChg chg="del">
        <pc:chgData name="Jennie Saint-Sulpice" userId="11043022-97b9-420c-925b-414f691a2afd" providerId="ADAL" clId="{8A902E4D-D6A9-4C6A-813D-CE9E4449CD02}" dt="2020-06-25T13:38:22.431" v="129" actId="2696"/>
        <pc:sldMkLst>
          <pc:docMk/>
          <pc:sldMk cId="3417772134" sldId="411"/>
        </pc:sldMkLst>
      </pc:sldChg>
      <pc:sldChg chg="addSp delSp modSp mod modAnim">
        <pc:chgData name="Jennie Saint-Sulpice" userId="11043022-97b9-420c-925b-414f691a2afd" providerId="ADAL" clId="{8A902E4D-D6A9-4C6A-813D-CE9E4449CD02}" dt="2020-06-25T16:31:48.753" v="827"/>
        <pc:sldMkLst>
          <pc:docMk/>
          <pc:sldMk cId="3127912729" sldId="412"/>
        </pc:sldMkLst>
        <pc:spChg chg="del">
          <ac:chgData name="Jennie Saint-Sulpice" userId="11043022-97b9-420c-925b-414f691a2afd" providerId="ADAL" clId="{8A902E4D-D6A9-4C6A-813D-CE9E4449CD02}" dt="2020-06-25T14:07:42.210" v="211" actId="478"/>
          <ac:spMkLst>
            <pc:docMk/>
            <pc:sldMk cId="3127912729" sldId="412"/>
            <ac:spMk id="2" creationId="{2FFE0C9D-7880-44C6-9383-CFA2AE1C545A}"/>
          </ac:spMkLst>
        </pc:spChg>
        <pc:spChg chg="del">
          <ac:chgData name="Jennie Saint-Sulpice" userId="11043022-97b9-420c-925b-414f691a2afd" providerId="ADAL" clId="{8A902E4D-D6A9-4C6A-813D-CE9E4449CD02}" dt="2020-06-25T14:07:44.784" v="212" actId="478"/>
          <ac:spMkLst>
            <pc:docMk/>
            <pc:sldMk cId="3127912729" sldId="412"/>
            <ac:spMk id="3" creationId="{774CDC55-DBC0-4B0D-8842-E67BCC4E56B6}"/>
          </ac:spMkLst>
        </pc:spChg>
        <pc:spChg chg="mod">
          <ac:chgData name="Jennie Saint-Sulpice" userId="11043022-97b9-420c-925b-414f691a2afd" providerId="ADAL" clId="{8A902E4D-D6A9-4C6A-813D-CE9E4449CD02}" dt="2020-06-25T14:08:06.213" v="265" actId="6549"/>
          <ac:spMkLst>
            <pc:docMk/>
            <pc:sldMk cId="3127912729" sldId="412"/>
            <ac:spMk id="4" creationId="{00000000-0000-0000-0000-000000000000}"/>
          </ac:spMkLst>
        </pc:spChg>
        <pc:spChg chg="mod">
          <ac:chgData name="Jennie Saint-Sulpice" userId="11043022-97b9-420c-925b-414f691a2afd" providerId="ADAL" clId="{8A902E4D-D6A9-4C6A-813D-CE9E4449CD02}" dt="2020-06-25T14:41:25.558" v="311" actId="14100"/>
          <ac:spMkLst>
            <pc:docMk/>
            <pc:sldMk cId="3127912729" sldId="412"/>
            <ac:spMk id="6" creationId="{1FFA5054-273C-49E1-BA72-427F90CC5CB0}"/>
          </ac:spMkLst>
        </pc:spChg>
        <pc:spChg chg="del">
          <ac:chgData name="Jennie Saint-Sulpice" userId="11043022-97b9-420c-925b-414f691a2afd" providerId="ADAL" clId="{8A902E4D-D6A9-4C6A-813D-CE9E4449CD02}" dt="2020-06-25T16:28:05.126" v="791" actId="478"/>
          <ac:spMkLst>
            <pc:docMk/>
            <pc:sldMk cId="3127912729" sldId="412"/>
            <ac:spMk id="8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1:48.753" v="827"/>
          <ac:spMkLst>
            <pc:docMk/>
            <pc:sldMk cId="3127912729" sldId="412"/>
            <ac:spMk id="15" creationId="{EA26B0D1-FC5A-4A76-91F3-C38B13541476}"/>
          </ac:spMkLst>
        </pc:spChg>
        <pc:graphicFrameChg chg="del">
          <ac:chgData name="Jennie Saint-Sulpice" userId="11043022-97b9-420c-925b-414f691a2afd" providerId="ADAL" clId="{8A902E4D-D6A9-4C6A-813D-CE9E4449CD02}" dt="2020-06-25T14:07:38.908" v="210" actId="478"/>
          <ac:graphicFrameMkLst>
            <pc:docMk/>
            <pc:sldMk cId="3127912729" sldId="412"/>
            <ac:graphicFrameMk id="9" creationId="{41244C5E-45DE-4921-864B-535F9A0A0F97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5T14:35:50.717" v="274" actId="478"/>
          <ac:graphicFrameMkLst>
            <pc:docMk/>
            <pc:sldMk cId="3127912729" sldId="412"/>
            <ac:graphicFrameMk id="11" creationId="{D2238FA2-5A2E-4987-936A-DA7FBC15B109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5T14:39:16.667" v="290" actId="478"/>
          <ac:graphicFrameMkLst>
            <pc:docMk/>
            <pc:sldMk cId="3127912729" sldId="412"/>
            <ac:graphicFrameMk id="12" creationId="{D2238FA2-5A2E-4987-936A-DA7FBC15B109}"/>
          </ac:graphicFrameMkLst>
        </pc:graphicFrameChg>
        <pc:graphicFrameChg chg="add mod">
          <ac:chgData name="Jennie Saint-Sulpice" userId="11043022-97b9-420c-925b-414f691a2afd" providerId="ADAL" clId="{8A902E4D-D6A9-4C6A-813D-CE9E4449CD02}" dt="2020-06-25T15:16:24.845" v="409"/>
          <ac:graphicFrameMkLst>
            <pc:docMk/>
            <pc:sldMk cId="3127912729" sldId="412"/>
            <ac:graphicFrameMk id="14" creationId="{D2238FA2-5A2E-4987-936A-DA7FBC15B109}"/>
          </ac:graphicFrameMkLst>
        </pc:graphicFrameChg>
      </pc:sldChg>
      <pc:sldChg chg="addSp delSp modSp mod delAnim modAnim">
        <pc:chgData name="Jennie Saint-Sulpice" userId="11043022-97b9-420c-925b-414f691a2afd" providerId="ADAL" clId="{8A902E4D-D6A9-4C6A-813D-CE9E4449CD02}" dt="2020-06-26T07:47:27.477" v="850" actId="478"/>
        <pc:sldMkLst>
          <pc:docMk/>
          <pc:sldMk cId="974662935" sldId="415"/>
        </pc:sldMkLst>
        <pc:spChg chg="del">
          <ac:chgData name="Jennie Saint-Sulpice" userId="11043022-97b9-420c-925b-414f691a2afd" providerId="ADAL" clId="{8A902E4D-D6A9-4C6A-813D-CE9E4449CD02}" dt="2020-06-26T07:47:27.477" v="850" actId="478"/>
          <ac:spMkLst>
            <pc:docMk/>
            <pc:sldMk cId="974662935" sldId="415"/>
            <ac:spMk id="3" creationId="{00000000-0000-0000-0000-000000000000}"/>
          </ac:spMkLst>
        </pc:spChg>
        <pc:spChg chg="mod ord">
          <ac:chgData name="Jennie Saint-Sulpice" userId="11043022-97b9-420c-925b-414f691a2afd" providerId="ADAL" clId="{8A902E4D-D6A9-4C6A-813D-CE9E4449CD02}" dt="2020-06-25T14:01:04.382" v="180" actId="1076"/>
          <ac:spMkLst>
            <pc:docMk/>
            <pc:sldMk cId="974662935" sldId="415"/>
            <ac:spMk id="6" creationId="{AE7569B8-5DE8-49FD-8BBE-EE12E7E562C2}"/>
          </ac:spMkLst>
        </pc:spChg>
        <pc:spChg chg="del">
          <ac:chgData name="Jennie Saint-Sulpice" userId="11043022-97b9-420c-925b-414f691a2afd" providerId="ADAL" clId="{8A902E4D-D6A9-4C6A-813D-CE9E4449CD02}" dt="2020-06-25T16:28:26.387" v="795" actId="478"/>
          <ac:spMkLst>
            <pc:docMk/>
            <pc:sldMk cId="974662935" sldId="415"/>
            <ac:spMk id="8" creationId="{00000000-0000-0000-0000-000000000000}"/>
          </ac:spMkLst>
        </pc:spChg>
        <pc:spChg chg="mod ord">
          <ac:chgData name="Jennie Saint-Sulpice" userId="11043022-97b9-420c-925b-414f691a2afd" providerId="ADAL" clId="{8A902E4D-D6A9-4C6A-813D-CE9E4449CD02}" dt="2020-06-25T14:01:54.502" v="185" actId="1076"/>
          <ac:spMkLst>
            <pc:docMk/>
            <pc:sldMk cId="974662935" sldId="415"/>
            <ac:spMk id="10" creationId="{8D5834F1-6328-4F72-8D48-E8E94ABB3CD8}"/>
          </ac:spMkLst>
        </pc:spChg>
        <pc:spChg chg="mod ord">
          <ac:chgData name="Jennie Saint-Sulpice" userId="11043022-97b9-420c-925b-414f691a2afd" providerId="ADAL" clId="{8A902E4D-D6A9-4C6A-813D-CE9E4449CD02}" dt="2020-06-25T14:01:59.878" v="186" actId="14100"/>
          <ac:spMkLst>
            <pc:docMk/>
            <pc:sldMk cId="974662935" sldId="415"/>
            <ac:spMk id="11" creationId="{079F64E4-ABF4-4AF2-8F4E-D7DB92AD42F3}"/>
          </ac:spMkLst>
        </pc:spChg>
        <pc:spChg chg="mod ord">
          <ac:chgData name="Jennie Saint-Sulpice" userId="11043022-97b9-420c-925b-414f691a2afd" providerId="ADAL" clId="{8A902E4D-D6A9-4C6A-813D-CE9E4449CD02}" dt="2020-06-25T14:00:39.919" v="176" actId="166"/>
          <ac:spMkLst>
            <pc:docMk/>
            <pc:sldMk cId="974662935" sldId="415"/>
            <ac:spMk id="12" creationId="{C6AF035C-52E3-45A2-AF8F-C75357AD1742}"/>
          </ac:spMkLst>
        </pc:spChg>
        <pc:spChg chg="add mod">
          <ac:chgData name="Jennie Saint-Sulpice" userId="11043022-97b9-420c-925b-414f691a2afd" providerId="ADAL" clId="{8A902E4D-D6A9-4C6A-813D-CE9E4449CD02}" dt="2020-06-25T14:02:17.118" v="190" actId="1076"/>
          <ac:spMkLst>
            <pc:docMk/>
            <pc:sldMk cId="974662935" sldId="415"/>
            <ac:spMk id="14" creationId="{483B78B7-94A4-4F2A-A308-F26A59B2249C}"/>
          </ac:spMkLst>
        </pc:spChg>
        <pc:spChg chg="add">
          <ac:chgData name="Jennie Saint-Sulpice" userId="11043022-97b9-420c-925b-414f691a2afd" providerId="ADAL" clId="{8A902E4D-D6A9-4C6A-813D-CE9E4449CD02}" dt="2020-06-25T16:31:58.673" v="831"/>
          <ac:spMkLst>
            <pc:docMk/>
            <pc:sldMk cId="974662935" sldId="415"/>
            <ac:spMk id="15" creationId="{1580E1B8-691B-4C18-ACF3-0E7609785740}"/>
          </ac:spMkLst>
        </pc:spChg>
        <pc:graphicFrameChg chg="add mod">
          <ac:chgData name="Jennie Saint-Sulpice" userId="11043022-97b9-420c-925b-414f691a2afd" providerId="ADAL" clId="{8A902E4D-D6A9-4C6A-813D-CE9E4449CD02}" dt="2020-06-25T14:01:44.047" v="184" actId="14100"/>
          <ac:graphicFrameMkLst>
            <pc:docMk/>
            <pc:sldMk cId="974662935" sldId="415"/>
            <ac:graphicFrameMk id="13" creationId="{A6973239-5493-4C0A-B31A-94C30590F06F}"/>
          </ac:graphicFrameMkLst>
        </pc:graphicFrameChg>
        <pc:picChg chg="del mod">
          <ac:chgData name="Jennie Saint-Sulpice" userId="11043022-97b9-420c-925b-414f691a2afd" providerId="ADAL" clId="{8A902E4D-D6A9-4C6A-813D-CE9E4449CD02}" dt="2020-06-25T13:59:21.208" v="143" actId="478"/>
          <ac:picMkLst>
            <pc:docMk/>
            <pc:sldMk cId="974662935" sldId="415"/>
            <ac:picMk id="4" creationId="{C4FE7833-EE87-4124-80B3-CD82F231750A}"/>
          </ac:picMkLst>
        </pc:picChg>
      </pc:sldChg>
      <pc:sldChg chg="del">
        <pc:chgData name="Jennie Saint-Sulpice" userId="11043022-97b9-420c-925b-414f691a2afd" providerId="ADAL" clId="{8A902E4D-D6A9-4C6A-813D-CE9E4449CD02}" dt="2020-06-25T14:41:51.143" v="315" actId="2696"/>
        <pc:sldMkLst>
          <pc:docMk/>
          <pc:sldMk cId="1367620643" sldId="420"/>
        </pc:sldMkLst>
      </pc:sldChg>
      <pc:sldChg chg="del">
        <pc:chgData name="Jennie Saint-Sulpice" userId="11043022-97b9-420c-925b-414f691a2afd" providerId="ADAL" clId="{8A902E4D-D6A9-4C6A-813D-CE9E4449CD02}" dt="2020-06-25T14:41:52.823" v="316" actId="2696"/>
        <pc:sldMkLst>
          <pc:docMk/>
          <pc:sldMk cId="889543295" sldId="423"/>
        </pc:sldMkLst>
      </pc:sldChg>
      <pc:sldChg chg="del">
        <pc:chgData name="Jennie Saint-Sulpice" userId="11043022-97b9-420c-925b-414f691a2afd" providerId="ADAL" clId="{8A902E4D-D6A9-4C6A-813D-CE9E4449CD02}" dt="2020-06-25T14:42:02.776" v="320" actId="2696"/>
        <pc:sldMkLst>
          <pc:docMk/>
          <pc:sldMk cId="4192406918" sldId="424"/>
        </pc:sldMkLst>
      </pc:sldChg>
      <pc:sldChg chg="delSp">
        <pc:chgData name="Jennie Saint-Sulpice" userId="11043022-97b9-420c-925b-414f691a2afd" providerId="ADAL" clId="{8A902E4D-D6A9-4C6A-813D-CE9E4449CD02}" dt="2020-06-25T16:28:37.131" v="796" actId="478"/>
        <pc:sldMkLst>
          <pc:docMk/>
          <pc:sldMk cId="2250483596" sldId="425"/>
        </pc:sldMkLst>
        <pc:spChg chg="del">
          <ac:chgData name="Jennie Saint-Sulpice" userId="11043022-97b9-420c-925b-414f691a2afd" providerId="ADAL" clId="{8A902E4D-D6A9-4C6A-813D-CE9E4449CD02}" dt="2020-06-25T16:28:37.131" v="796" actId="478"/>
          <ac:spMkLst>
            <pc:docMk/>
            <pc:sldMk cId="2250483596" sldId="425"/>
            <ac:spMk id="8" creationId="{00000000-0000-0000-0000-000000000000}"/>
          </ac:spMkLst>
        </pc:spChg>
      </pc:sldChg>
      <pc:sldChg chg="modSp modAnim">
        <pc:chgData name="Jennie Saint-Sulpice" userId="11043022-97b9-420c-925b-414f691a2afd" providerId="ADAL" clId="{8A902E4D-D6A9-4C6A-813D-CE9E4449CD02}" dt="2020-06-25T16:30:52.946" v="815" actId="6549"/>
        <pc:sldMkLst>
          <pc:docMk/>
          <pc:sldMk cId="3195825371" sldId="427"/>
        </pc:sldMkLst>
        <pc:spChg chg="mod">
          <ac:chgData name="Jennie Saint-Sulpice" userId="11043022-97b9-420c-925b-414f691a2afd" providerId="ADAL" clId="{8A902E4D-D6A9-4C6A-813D-CE9E4449CD02}" dt="2020-06-25T16:30:52.946" v="815" actId="6549"/>
          <ac:spMkLst>
            <pc:docMk/>
            <pc:sldMk cId="3195825371" sldId="427"/>
            <ac:spMk id="6" creationId="{00000000-0000-0000-0000-000000000000}"/>
          </ac:spMkLst>
        </pc:spChg>
      </pc:sldChg>
      <pc:sldChg chg="del">
        <pc:chgData name="Jennie Saint-Sulpice" userId="11043022-97b9-420c-925b-414f691a2afd" providerId="ADAL" clId="{8A902E4D-D6A9-4C6A-813D-CE9E4449CD02}" dt="2020-06-25T16:00:24.675" v="685" actId="2696"/>
        <pc:sldMkLst>
          <pc:docMk/>
          <pc:sldMk cId="3742525587" sldId="433"/>
        </pc:sldMkLst>
      </pc:sldChg>
      <pc:sldChg chg="addSp delSp">
        <pc:chgData name="Jennie Saint-Sulpice" userId="11043022-97b9-420c-925b-414f691a2afd" providerId="ADAL" clId="{8A902E4D-D6A9-4C6A-813D-CE9E4449CD02}" dt="2020-06-25T16:32:32.540" v="838"/>
        <pc:sldMkLst>
          <pc:docMk/>
          <pc:sldMk cId="3257407702" sldId="434"/>
        </pc:sldMkLst>
        <pc:spChg chg="del">
          <ac:chgData name="Jennie Saint-Sulpice" userId="11043022-97b9-420c-925b-414f691a2afd" providerId="ADAL" clId="{8A902E4D-D6A9-4C6A-813D-CE9E4449CD02}" dt="2020-06-25T16:29:40.491" v="802" actId="478"/>
          <ac:spMkLst>
            <pc:docMk/>
            <pc:sldMk cId="3257407702" sldId="434"/>
            <ac:spMk id="5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32.540" v="838"/>
          <ac:spMkLst>
            <pc:docMk/>
            <pc:sldMk cId="3257407702" sldId="434"/>
            <ac:spMk id="6" creationId="{CCCD319F-424A-4D63-8F96-D9D3EFC18D7E}"/>
          </ac:spMkLst>
        </pc:spChg>
      </pc:sldChg>
      <pc:sldChg chg="addSp delSp modSp modAnim">
        <pc:chgData name="Jennie Saint-Sulpice" userId="11043022-97b9-420c-925b-414f691a2afd" providerId="ADAL" clId="{8A902E4D-D6A9-4C6A-813D-CE9E4449CD02}" dt="2020-06-25T16:33:00.292" v="849"/>
        <pc:sldMkLst>
          <pc:docMk/>
          <pc:sldMk cId="1092407796" sldId="452"/>
        </pc:sldMkLst>
        <pc:spChg chg="del">
          <ac:chgData name="Jennie Saint-Sulpice" userId="11043022-97b9-420c-925b-414f691a2afd" providerId="ADAL" clId="{8A902E4D-D6A9-4C6A-813D-CE9E4449CD02}" dt="2020-06-25T16:30:36.363" v="812" actId="478"/>
          <ac:spMkLst>
            <pc:docMk/>
            <pc:sldMk cId="1092407796" sldId="452"/>
            <ac:spMk id="9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3:00.292" v="849"/>
          <ac:spMkLst>
            <pc:docMk/>
            <pc:sldMk cId="1092407796" sldId="452"/>
            <ac:spMk id="13" creationId="{29AFB3A7-B8F8-42F1-9528-225EBA404299}"/>
          </ac:spMkLst>
        </pc:spChg>
        <pc:graphicFrameChg chg="mod modGraphic">
          <ac:chgData name="Jennie Saint-Sulpice" userId="11043022-97b9-420c-925b-414f691a2afd" providerId="ADAL" clId="{8A902E4D-D6A9-4C6A-813D-CE9E4449CD02}" dt="2020-06-25T16:00:18.947" v="683" actId="1076"/>
          <ac:graphicFrameMkLst>
            <pc:docMk/>
            <pc:sldMk cId="1092407796" sldId="452"/>
            <ac:graphicFrameMk id="7" creationId="{0CE718D1-CE2B-4B96-8C18-84BF7A14BEB4}"/>
          </ac:graphicFrameMkLst>
        </pc:graphicFrameChg>
        <pc:graphicFrameChg chg="del modGraphic">
          <ac:chgData name="Jennie Saint-Sulpice" userId="11043022-97b9-420c-925b-414f691a2afd" providerId="ADAL" clId="{8A902E4D-D6A9-4C6A-813D-CE9E4449CD02}" dt="2020-06-25T15:59:42.239" v="661" actId="478"/>
          <ac:graphicFrameMkLst>
            <pc:docMk/>
            <pc:sldMk cId="1092407796" sldId="452"/>
            <ac:graphicFrameMk id="14" creationId="{F0492321-EFF1-4BAF-87BF-8043AD3D0126}"/>
          </ac:graphicFrameMkLst>
        </pc:graphicFrameChg>
      </pc:sldChg>
      <pc:sldChg chg="del">
        <pc:chgData name="Jennie Saint-Sulpice" userId="11043022-97b9-420c-925b-414f691a2afd" providerId="ADAL" clId="{8A902E4D-D6A9-4C6A-813D-CE9E4449CD02}" dt="2020-06-25T16:00:26.595" v="688" actId="2696"/>
        <pc:sldMkLst>
          <pc:docMk/>
          <pc:sldMk cId="1237314614" sldId="490"/>
        </pc:sldMkLst>
      </pc:sldChg>
      <pc:sldChg chg="del">
        <pc:chgData name="Jennie Saint-Sulpice" userId="11043022-97b9-420c-925b-414f691a2afd" providerId="ADAL" clId="{8A902E4D-D6A9-4C6A-813D-CE9E4449CD02}" dt="2020-06-25T16:00:26.074" v="687" actId="2696"/>
        <pc:sldMkLst>
          <pc:docMk/>
          <pc:sldMk cId="2279673453" sldId="491"/>
        </pc:sldMkLst>
      </pc:sldChg>
      <pc:sldChg chg="addSp delSp modSp mod modAnim">
        <pc:chgData name="Jennie Saint-Sulpice" userId="11043022-97b9-420c-925b-414f691a2afd" providerId="ADAL" clId="{8A902E4D-D6A9-4C6A-813D-CE9E4449CD02}" dt="2020-06-25T16:32:28.537" v="836"/>
        <pc:sldMkLst>
          <pc:docMk/>
          <pc:sldMk cId="663699456" sldId="494"/>
        </pc:sldMkLst>
        <pc:spChg chg="mod">
          <ac:chgData name="Jennie Saint-Sulpice" userId="11043022-97b9-420c-925b-414f691a2afd" providerId="ADAL" clId="{8A902E4D-D6A9-4C6A-813D-CE9E4449CD02}" dt="2020-06-25T15:22:49.634" v="424" actId="207"/>
          <ac:spMkLst>
            <pc:docMk/>
            <pc:sldMk cId="663699456" sldId="494"/>
            <ac:spMk id="6" creationId="{F184FD77-76B9-4268-83BA-51E7EAEA9271}"/>
          </ac:spMkLst>
        </pc:spChg>
        <pc:spChg chg="del mod">
          <ac:chgData name="Jennie Saint-Sulpice" userId="11043022-97b9-420c-925b-414f691a2afd" providerId="ADAL" clId="{8A902E4D-D6A9-4C6A-813D-CE9E4449CD02}" dt="2020-06-25T16:28:57.091" v="800" actId="478"/>
          <ac:spMkLst>
            <pc:docMk/>
            <pc:sldMk cId="663699456" sldId="494"/>
            <ac:spMk id="14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28.537" v="836"/>
          <ac:spMkLst>
            <pc:docMk/>
            <pc:sldMk cId="663699456" sldId="494"/>
            <ac:spMk id="17" creationId="{96DF122C-2E18-4A9A-BA13-3F8A26FCB8C3}"/>
          </ac:spMkLst>
        </pc:spChg>
        <pc:spChg chg="mod">
          <ac:chgData name="Jennie Saint-Sulpice" userId="11043022-97b9-420c-925b-414f691a2afd" providerId="ADAL" clId="{8A902E4D-D6A9-4C6A-813D-CE9E4449CD02}" dt="2020-06-25T15:22:32.802" v="422" actId="207"/>
          <ac:spMkLst>
            <pc:docMk/>
            <pc:sldMk cId="663699456" sldId="494"/>
            <ac:spMk id="18" creationId="{F98E29A7-358B-4730-89CC-578E7EB2A844}"/>
          </ac:spMkLst>
        </pc:spChg>
        <pc:graphicFrameChg chg="add mod">
          <ac:chgData name="Jennie Saint-Sulpice" userId="11043022-97b9-420c-925b-414f691a2afd" providerId="ADAL" clId="{8A902E4D-D6A9-4C6A-813D-CE9E4449CD02}" dt="2020-06-25T15:22:50.117" v="425" actId="1076"/>
          <ac:graphicFrameMkLst>
            <pc:docMk/>
            <pc:sldMk cId="663699456" sldId="494"/>
            <ac:graphicFrameMk id="11" creationId="{04C1A849-3316-402B-BDB9-AECFEFB72879}"/>
          </ac:graphicFrameMkLst>
        </pc:graphicFrameChg>
        <pc:graphicFrameChg chg="mod">
          <ac:chgData name="Jennie Saint-Sulpice" userId="11043022-97b9-420c-925b-414f691a2afd" providerId="ADAL" clId="{8A902E4D-D6A9-4C6A-813D-CE9E4449CD02}" dt="2020-06-25T15:21:38.899" v="417" actId="1076"/>
          <ac:graphicFrameMkLst>
            <pc:docMk/>
            <pc:sldMk cId="663699456" sldId="494"/>
            <ac:graphicFrameMk id="15" creationId="{00000000-0008-0000-0F00-000014000000}"/>
          </ac:graphicFrameMkLst>
        </pc:graphicFrameChg>
        <pc:graphicFrameChg chg="del">
          <ac:chgData name="Jennie Saint-Sulpice" userId="11043022-97b9-420c-925b-414f691a2afd" providerId="ADAL" clId="{8A902E4D-D6A9-4C6A-813D-CE9E4449CD02}" dt="2020-06-25T15:21:30.558" v="412" actId="478"/>
          <ac:graphicFrameMkLst>
            <pc:docMk/>
            <pc:sldMk cId="663699456" sldId="494"/>
            <ac:graphicFrameMk id="16" creationId="{D3089311-8308-4CDF-A9F9-FC735F63FDB5}"/>
          </ac:graphicFrameMkLst>
        </pc:graphicFrameChg>
      </pc:sldChg>
      <pc:sldChg chg="addSp delSp modSp mod">
        <pc:chgData name="Jennie Saint-Sulpice" userId="11043022-97b9-420c-925b-414f691a2afd" providerId="ADAL" clId="{8A902E4D-D6A9-4C6A-813D-CE9E4449CD02}" dt="2020-06-25T16:32:37.928" v="839"/>
        <pc:sldMkLst>
          <pc:docMk/>
          <pc:sldMk cId="1542773893" sldId="496"/>
        </pc:sldMkLst>
        <pc:spChg chg="del">
          <ac:chgData name="Jennie Saint-Sulpice" userId="11043022-97b9-420c-925b-414f691a2afd" providerId="ADAL" clId="{8A902E4D-D6A9-4C6A-813D-CE9E4449CD02}" dt="2020-06-25T16:29:45.003" v="803" actId="478"/>
          <ac:spMkLst>
            <pc:docMk/>
            <pc:sldMk cId="1542773893" sldId="496"/>
            <ac:spMk id="7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37.928" v="839"/>
          <ac:spMkLst>
            <pc:docMk/>
            <pc:sldMk cId="1542773893" sldId="496"/>
            <ac:spMk id="14" creationId="{4D672555-3B28-46FA-9BFA-09663DD1FF9F}"/>
          </ac:spMkLst>
        </pc:spChg>
        <pc:graphicFrameChg chg="del">
          <ac:chgData name="Jennie Saint-Sulpice" userId="11043022-97b9-420c-925b-414f691a2afd" providerId="ADAL" clId="{8A902E4D-D6A9-4C6A-813D-CE9E4449CD02}" dt="2020-06-25T16:04:48.355" v="697"/>
          <ac:graphicFrameMkLst>
            <pc:docMk/>
            <pc:sldMk cId="1542773893" sldId="496"/>
            <ac:graphicFrameMk id="3" creationId="{EA7A0A4F-1B12-4E13-A5F1-4A13D1652522}"/>
          </ac:graphicFrameMkLst>
        </pc:graphicFrameChg>
        <pc:graphicFrameChg chg="add del">
          <ac:chgData name="Jennie Saint-Sulpice" userId="11043022-97b9-420c-925b-414f691a2afd" providerId="ADAL" clId="{8A902E4D-D6A9-4C6A-813D-CE9E4449CD02}" dt="2020-06-25T16:05:41.229" v="706"/>
          <ac:graphicFrameMkLst>
            <pc:docMk/>
            <pc:sldMk cId="1542773893" sldId="496"/>
            <ac:graphicFrameMk id="5" creationId="{C95A482D-3CAC-4A71-A3BD-D85BB7F7F4EC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5T16:05:59.427" v="714"/>
          <ac:graphicFrameMkLst>
            <pc:docMk/>
            <pc:sldMk cId="1542773893" sldId="496"/>
            <ac:graphicFrameMk id="6" creationId="{30757CF8-AE96-4E82-8DBB-1387D7848068}"/>
          </ac:graphicFrameMkLst>
        </pc:graphicFrameChg>
        <pc:graphicFrameChg chg="add del">
          <ac:chgData name="Jennie Saint-Sulpice" userId="11043022-97b9-420c-925b-414f691a2afd" providerId="ADAL" clId="{8A902E4D-D6A9-4C6A-813D-CE9E4449CD02}" dt="2020-06-25T16:03:54.056" v="693" actId="478"/>
          <ac:graphicFrameMkLst>
            <pc:docMk/>
            <pc:sldMk cId="1542773893" sldId="496"/>
            <ac:graphicFrameMk id="8" creationId="{F9809F13-DAF6-445D-AEFD-F7801E0B49B7}"/>
          </ac:graphicFrameMkLst>
        </pc:graphicFrameChg>
        <pc:graphicFrameChg chg="add">
          <ac:chgData name="Jennie Saint-Sulpice" userId="11043022-97b9-420c-925b-414f691a2afd" providerId="ADAL" clId="{8A902E4D-D6A9-4C6A-813D-CE9E4449CD02}" dt="2020-06-25T16:04:07.071" v="696"/>
          <ac:graphicFrameMkLst>
            <pc:docMk/>
            <pc:sldMk cId="1542773893" sldId="496"/>
            <ac:graphicFrameMk id="10" creationId="{F9809F13-DAF6-445D-AEFD-F7801E0B49B7}"/>
          </ac:graphicFrameMkLst>
        </pc:graphicFrameChg>
        <pc:graphicFrameChg chg="add mod modGraphic">
          <ac:chgData name="Jennie Saint-Sulpice" userId="11043022-97b9-420c-925b-414f691a2afd" providerId="ADAL" clId="{8A902E4D-D6A9-4C6A-813D-CE9E4449CD02}" dt="2020-06-25T16:06:33.276" v="721" actId="14100"/>
          <ac:graphicFrameMkLst>
            <pc:docMk/>
            <pc:sldMk cId="1542773893" sldId="496"/>
            <ac:graphicFrameMk id="11" creationId="{E209F0F8-5CC5-45D7-8ACD-B336B52FC863}"/>
          </ac:graphicFrameMkLst>
        </pc:graphicFrameChg>
        <pc:graphicFrameChg chg="del">
          <ac:chgData name="Jennie Saint-Sulpice" userId="11043022-97b9-420c-925b-414f691a2afd" providerId="ADAL" clId="{8A902E4D-D6A9-4C6A-813D-CE9E4449CD02}" dt="2020-06-25T16:01:42.456" v="689" actId="478"/>
          <ac:graphicFrameMkLst>
            <pc:docMk/>
            <pc:sldMk cId="1542773893" sldId="496"/>
            <ac:graphicFrameMk id="16" creationId="{9A138962-9F5A-45E8-82B8-A19AFD86BD78}"/>
          </ac:graphicFrameMkLst>
        </pc:graphicFrameChg>
        <pc:picChg chg="add del mod">
          <ac:chgData name="Jennie Saint-Sulpice" userId="11043022-97b9-420c-925b-414f691a2afd" providerId="ADAL" clId="{8A902E4D-D6A9-4C6A-813D-CE9E4449CD02}" dt="2020-06-25T16:05:37.963" v="704"/>
          <ac:picMkLst>
            <pc:docMk/>
            <pc:sldMk cId="1542773893" sldId="496"/>
            <ac:picMk id="2" creationId="{BA7C8553-3033-4E4C-9AB4-5D7AF839A3D9}"/>
          </ac:picMkLst>
        </pc:picChg>
        <pc:cxnChg chg="add">
          <ac:chgData name="Jennie Saint-Sulpice" userId="11043022-97b9-420c-925b-414f691a2afd" providerId="ADAL" clId="{8A902E4D-D6A9-4C6A-813D-CE9E4449CD02}" dt="2020-06-25T16:03:55.076" v="694"/>
          <ac:cxnSpMkLst>
            <pc:docMk/>
            <pc:sldMk cId="1542773893" sldId="496"/>
            <ac:cxnSpMk id="9" creationId="{632318D0-0E91-446A-B9B7-37E677F15FDF}"/>
          </ac:cxnSpMkLst>
        </pc:cxnChg>
      </pc:sldChg>
      <pc:sldChg chg="addSp delSp modSp mod">
        <pc:chgData name="Jennie Saint-Sulpice" userId="11043022-97b9-420c-925b-414f691a2afd" providerId="ADAL" clId="{8A902E4D-D6A9-4C6A-813D-CE9E4449CD02}" dt="2020-06-26T07:53:54.059" v="898" actId="1076"/>
        <pc:sldMkLst>
          <pc:docMk/>
          <pc:sldMk cId="900064114" sldId="497"/>
        </pc:sldMkLst>
        <pc:spChg chg="mod ord">
          <ac:chgData name="Jennie Saint-Sulpice" userId="11043022-97b9-420c-925b-414f691a2afd" providerId="ADAL" clId="{8A902E4D-D6A9-4C6A-813D-CE9E4449CD02}" dt="2020-06-25T16:10:16.948" v="745" actId="207"/>
          <ac:spMkLst>
            <pc:docMk/>
            <pc:sldMk cId="900064114" sldId="497"/>
            <ac:spMk id="2" creationId="{3416C7DD-3D2D-4E0F-8411-DFA724C254DE}"/>
          </ac:spMkLst>
        </pc:spChg>
        <pc:spChg chg="add mod">
          <ac:chgData name="Jennie Saint-Sulpice" userId="11043022-97b9-420c-925b-414f691a2afd" providerId="ADAL" clId="{8A902E4D-D6A9-4C6A-813D-CE9E4449CD02}" dt="2020-06-26T07:51:32.421" v="867" actId="14100"/>
          <ac:spMkLst>
            <pc:docMk/>
            <pc:sldMk cId="900064114" sldId="497"/>
            <ac:spMk id="3" creationId="{66A9F617-A2F0-4349-A71E-8BD043AC4369}"/>
          </ac:spMkLst>
        </pc:spChg>
        <pc:spChg chg="add mod">
          <ac:chgData name="Jennie Saint-Sulpice" userId="11043022-97b9-420c-925b-414f691a2afd" providerId="ADAL" clId="{8A902E4D-D6A9-4C6A-813D-CE9E4449CD02}" dt="2020-06-26T07:51:40.917" v="868" actId="11529"/>
          <ac:spMkLst>
            <pc:docMk/>
            <pc:sldMk cId="900064114" sldId="497"/>
            <ac:spMk id="5" creationId="{636A8EB9-1490-4CFC-A3FC-63A7C709D91A}"/>
          </ac:spMkLst>
        </pc:spChg>
        <pc:spChg chg="add mod">
          <ac:chgData name="Jennie Saint-Sulpice" userId="11043022-97b9-420c-925b-414f691a2afd" providerId="ADAL" clId="{8A902E4D-D6A9-4C6A-813D-CE9E4449CD02}" dt="2020-06-26T07:52:37.144" v="883" actId="1076"/>
          <ac:spMkLst>
            <pc:docMk/>
            <pc:sldMk cId="900064114" sldId="497"/>
            <ac:spMk id="7" creationId="{A32E9C93-BC84-4DC8-ABFD-DDAFA55A521A}"/>
          </ac:spMkLst>
        </pc:spChg>
        <pc:spChg chg="add mod">
          <ac:chgData name="Jennie Saint-Sulpice" userId="11043022-97b9-420c-925b-414f691a2afd" providerId="ADAL" clId="{8A902E4D-D6A9-4C6A-813D-CE9E4449CD02}" dt="2020-06-26T07:53:54.059" v="898" actId="1076"/>
          <ac:spMkLst>
            <pc:docMk/>
            <pc:sldMk cId="900064114" sldId="497"/>
            <ac:spMk id="9" creationId="{52797455-BDAF-4CAD-B838-098F0F2E1B3D}"/>
          </ac:spMkLst>
        </pc:spChg>
        <pc:spChg chg="add mod">
          <ac:chgData name="Jennie Saint-Sulpice" userId="11043022-97b9-420c-925b-414f691a2afd" providerId="ADAL" clId="{8A902E4D-D6A9-4C6A-813D-CE9E4449CD02}" dt="2020-06-25T15:49:44.299" v="605" actId="1076"/>
          <ac:spMkLst>
            <pc:docMk/>
            <pc:sldMk cId="900064114" sldId="497"/>
            <ac:spMk id="13" creationId="{284B0CD2-4DB9-4B39-B201-4B87F40E7FF6}"/>
          </ac:spMkLst>
        </pc:spChg>
        <pc:spChg chg="add del mod">
          <ac:chgData name="Jennie Saint-Sulpice" userId="11043022-97b9-420c-925b-414f691a2afd" providerId="ADAL" clId="{8A902E4D-D6A9-4C6A-813D-CE9E4449CD02}" dt="2020-06-25T15:48:00.685" v="582" actId="478"/>
          <ac:spMkLst>
            <pc:docMk/>
            <pc:sldMk cId="900064114" sldId="497"/>
            <ac:spMk id="14" creationId="{EFC582FC-DB79-4AD5-B071-CC338413E65A}"/>
          </ac:spMkLst>
        </pc:spChg>
        <pc:spChg chg="add mod">
          <ac:chgData name="Jennie Saint-Sulpice" userId="11043022-97b9-420c-925b-414f691a2afd" providerId="ADAL" clId="{8A902E4D-D6A9-4C6A-813D-CE9E4449CD02}" dt="2020-06-25T15:49:53.484" v="608" actId="1076"/>
          <ac:spMkLst>
            <pc:docMk/>
            <pc:sldMk cId="900064114" sldId="497"/>
            <ac:spMk id="17" creationId="{7D305E4E-8ABE-4BB2-8367-7A8810542F14}"/>
          </ac:spMkLst>
        </pc:spChg>
        <pc:spChg chg="add mod">
          <ac:chgData name="Jennie Saint-Sulpice" userId="11043022-97b9-420c-925b-414f691a2afd" providerId="ADAL" clId="{8A902E4D-D6A9-4C6A-813D-CE9E4449CD02}" dt="2020-06-26T07:53:19.117" v="892" actId="20577"/>
          <ac:spMkLst>
            <pc:docMk/>
            <pc:sldMk cId="900064114" sldId="497"/>
            <ac:spMk id="18" creationId="{776DE0EF-20C0-44EE-B2C4-A9CC6BC9996C}"/>
          </ac:spMkLst>
        </pc:spChg>
        <pc:spChg chg="add">
          <ac:chgData name="Jennie Saint-Sulpice" userId="11043022-97b9-420c-925b-414f691a2afd" providerId="ADAL" clId="{8A902E4D-D6A9-4C6A-813D-CE9E4449CD02}" dt="2020-06-25T16:32:48.809" v="843"/>
          <ac:spMkLst>
            <pc:docMk/>
            <pc:sldMk cId="900064114" sldId="497"/>
            <ac:spMk id="22" creationId="{916F4267-3880-441A-BB0D-CBC81257BCCD}"/>
          </ac:spMkLst>
        </pc:spChg>
        <pc:spChg chg="mod">
          <ac:chgData name="Jennie Saint-Sulpice" userId="11043022-97b9-420c-925b-414f691a2afd" providerId="ADAL" clId="{8A902E4D-D6A9-4C6A-813D-CE9E4449CD02}" dt="2020-06-26T07:49:05.542" v="856" actId="20577"/>
          <ac:spMkLst>
            <pc:docMk/>
            <pc:sldMk cId="900064114" sldId="497"/>
            <ac:spMk id="74754" creationId="{00000000-0000-0000-0000-000000000000}"/>
          </ac:spMkLst>
        </pc:spChg>
        <pc:graphicFrameChg chg="del mod modGraphic">
          <ac:chgData name="Jennie Saint-Sulpice" userId="11043022-97b9-420c-925b-414f691a2afd" providerId="ADAL" clId="{8A902E4D-D6A9-4C6A-813D-CE9E4449CD02}" dt="2020-06-25T15:44:13.983" v="562" actId="478"/>
          <ac:graphicFrameMkLst>
            <pc:docMk/>
            <pc:sldMk cId="900064114" sldId="497"/>
            <ac:graphicFrameMk id="3" creationId="{0BF6A22D-D909-4D50-9F17-9EC9919C141A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5T15:44:10.708" v="561" actId="478"/>
          <ac:graphicFrameMkLst>
            <pc:docMk/>
            <pc:sldMk cId="900064114" sldId="497"/>
            <ac:graphicFrameMk id="7" creationId="{D611FC65-AB58-422F-AA1D-EF88EC51CC4B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6T07:50:34.005" v="860" actId="478"/>
          <ac:graphicFrameMkLst>
            <pc:docMk/>
            <pc:sldMk cId="900064114" sldId="497"/>
            <ac:graphicFrameMk id="8" creationId="{D611FC65-AB58-422F-AA1D-EF88EC51CC4B}"/>
          </ac:graphicFrameMkLst>
        </pc:graphicFrameChg>
        <pc:graphicFrameChg chg="del mod">
          <ac:chgData name="Jennie Saint-Sulpice" userId="11043022-97b9-420c-925b-414f691a2afd" providerId="ADAL" clId="{8A902E4D-D6A9-4C6A-813D-CE9E4449CD02}" dt="2020-06-25T15:34:01.970" v="557" actId="478"/>
          <ac:graphicFrameMkLst>
            <pc:docMk/>
            <pc:sldMk cId="900064114" sldId="497"/>
            <ac:graphicFrameMk id="10" creationId="{9BFD28A1-8A73-49BB-8979-CCAC1BB5F4F5}"/>
          </ac:graphicFrameMkLst>
        </pc:graphicFrameChg>
        <pc:graphicFrameChg chg="add del">
          <ac:chgData name="Jennie Saint-Sulpice" userId="11043022-97b9-420c-925b-414f691a2afd" providerId="ADAL" clId="{8A902E4D-D6A9-4C6A-813D-CE9E4449CD02}" dt="2020-06-26T07:50:21.443" v="859" actId="478"/>
          <ac:graphicFrameMkLst>
            <pc:docMk/>
            <pc:sldMk cId="900064114" sldId="497"/>
            <ac:graphicFrameMk id="12" creationId="{D611FC65-AB58-422F-AA1D-EF88EC51CC4B}"/>
          </ac:graphicFrameMkLst>
        </pc:graphicFrameChg>
        <pc:graphicFrameChg chg="add mod">
          <ac:chgData name="Jennie Saint-Sulpice" userId="11043022-97b9-420c-925b-414f691a2afd" providerId="ADAL" clId="{8A902E4D-D6A9-4C6A-813D-CE9E4449CD02}" dt="2020-06-26T07:50:52.927" v="863" actId="1076"/>
          <ac:graphicFrameMkLst>
            <pc:docMk/>
            <pc:sldMk cId="900064114" sldId="497"/>
            <ac:graphicFrameMk id="14" creationId="{D611FC65-AB58-422F-AA1D-EF88EC51CC4B}"/>
          </ac:graphicFrameMkLst>
        </pc:graphicFrameChg>
        <pc:graphicFrameChg chg="add del">
          <ac:chgData name="Jennie Saint-Sulpice" userId="11043022-97b9-420c-925b-414f691a2afd" providerId="ADAL" clId="{8A902E4D-D6A9-4C6A-813D-CE9E4449CD02}" dt="2020-06-25T15:56:40.956" v="612"/>
          <ac:graphicFrameMkLst>
            <pc:docMk/>
            <pc:sldMk cId="900064114" sldId="497"/>
            <ac:graphicFrameMk id="16" creationId="{E21A2E09-C9CD-430F-8E36-42F2287903A6}"/>
          </ac:graphicFrameMkLst>
        </pc:graphicFrameChg>
        <pc:graphicFrameChg chg="add">
          <ac:chgData name="Jennie Saint-Sulpice" userId="11043022-97b9-420c-925b-414f691a2afd" providerId="ADAL" clId="{8A902E4D-D6A9-4C6A-813D-CE9E4449CD02}" dt="2020-06-25T15:55:24.445" v="610"/>
          <ac:graphicFrameMkLst>
            <pc:docMk/>
            <pc:sldMk cId="900064114" sldId="497"/>
            <ac:graphicFrameMk id="18" creationId="{D611FC65-AB58-422F-AA1D-EF88EC51CC4B}"/>
          </ac:graphicFrameMkLst>
        </pc:graphicFrameChg>
        <pc:graphicFrameChg chg="add mod modGraphic">
          <ac:chgData name="Jennie Saint-Sulpice" userId="11043022-97b9-420c-925b-414f691a2afd" providerId="ADAL" clId="{8A902E4D-D6A9-4C6A-813D-CE9E4449CD02}" dt="2020-06-25T16:09:56.164" v="740" actId="1076"/>
          <ac:graphicFrameMkLst>
            <pc:docMk/>
            <pc:sldMk cId="900064114" sldId="497"/>
            <ac:graphicFrameMk id="20" creationId="{2B25204B-DA69-470C-A884-D6DC7ECC8CAF}"/>
          </ac:graphicFrameMkLst>
        </pc:graphicFrameChg>
        <pc:picChg chg="add del mod">
          <ac:chgData name="Jennie Saint-Sulpice" userId="11043022-97b9-420c-925b-414f691a2afd" providerId="ADAL" clId="{8A902E4D-D6A9-4C6A-813D-CE9E4449CD02}" dt="2020-06-25T16:06:48.811" v="722" actId="478"/>
          <ac:picMkLst>
            <pc:docMk/>
            <pc:sldMk cId="900064114" sldId="497"/>
            <ac:picMk id="19" creationId="{210CA077-57DF-4439-847F-D45F283E8482}"/>
          </ac:picMkLst>
        </pc:picChg>
        <pc:cxnChg chg="add mod">
          <ac:chgData name="Jennie Saint-Sulpice" userId="11043022-97b9-420c-925b-414f691a2afd" providerId="ADAL" clId="{8A902E4D-D6A9-4C6A-813D-CE9E4449CD02}" dt="2020-06-25T15:46:23.053" v="570" actId="14100"/>
          <ac:cxnSpMkLst>
            <pc:docMk/>
            <pc:sldMk cId="900064114" sldId="497"/>
            <ac:cxnSpMk id="6" creationId="{3693F1DE-BA0F-4F09-B3EF-026B831CDDDB}"/>
          </ac:cxnSpMkLst>
        </pc:cxnChg>
        <pc:cxnChg chg="add mod">
          <ac:chgData name="Jennie Saint-Sulpice" userId="11043022-97b9-420c-925b-414f691a2afd" providerId="ADAL" clId="{8A902E4D-D6A9-4C6A-813D-CE9E4449CD02}" dt="2020-06-25T15:49:24.659" v="590" actId="14100"/>
          <ac:cxnSpMkLst>
            <pc:docMk/>
            <pc:sldMk cId="900064114" sldId="497"/>
            <ac:cxnSpMk id="15" creationId="{15E4B2B5-8169-44C9-8C8D-4DF2CC573CAF}"/>
          </ac:cxnSpMkLst>
        </pc:cxnChg>
      </pc:sldChg>
      <pc:sldChg chg="addSp delSp modSp mod modAnim">
        <pc:chgData name="Jennie Saint-Sulpice" userId="11043022-97b9-420c-925b-414f691a2afd" providerId="ADAL" clId="{8A902E4D-D6A9-4C6A-813D-CE9E4449CD02}" dt="2020-06-25T16:31:50.836" v="828"/>
        <pc:sldMkLst>
          <pc:docMk/>
          <pc:sldMk cId="3077851611" sldId="523"/>
        </pc:sldMkLst>
        <pc:spChg chg="mod ord">
          <ac:chgData name="Jennie Saint-Sulpice" userId="11043022-97b9-420c-925b-414f691a2afd" providerId="ADAL" clId="{8A902E4D-D6A9-4C6A-813D-CE9E4449CD02}" dt="2020-06-25T14:07:09.222" v="206" actId="1076"/>
          <ac:spMkLst>
            <pc:docMk/>
            <pc:sldMk cId="3077851611" sldId="523"/>
            <ac:spMk id="3" creationId="{1ED6AAF0-7189-4C0B-9CE4-919A31C254A4}"/>
          </ac:spMkLst>
        </pc:spChg>
        <pc:spChg chg="del">
          <ac:chgData name="Jennie Saint-Sulpice" userId="11043022-97b9-420c-925b-414f691a2afd" providerId="ADAL" clId="{8A902E4D-D6A9-4C6A-813D-CE9E4449CD02}" dt="2020-06-25T16:28:10.236" v="792" actId="478"/>
          <ac:spMkLst>
            <pc:docMk/>
            <pc:sldMk cId="3077851611" sldId="523"/>
            <ac:spMk id="8" creationId="{00000000-0000-0000-0000-000000000000}"/>
          </ac:spMkLst>
        </pc:spChg>
        <pc:spChg chg="mod ord">
          <ac:chgData name="Jennie Saint-Sulpice" userId="11043022-97b9-420c-925b-414f691a2afd" providerId="ADAL" clId="{8A902E4D-D6A9-4C6A-813D-CE9E4449CD02}" dt="2020-06-25T14:06:57.263" v="204" actId="1076"/>
          <ac:spMkLst>
            <pc:docMk/>
            <pc:sldMk cId="3077851611" sldId="523"/>
            <ac:spMk id="9" creationId="{64D910BF-0FD9-45B8-8411-26FB7652904C}"/>
          </ac:spMkLst>
        </pc:spChg>
        <pc:spChg chg="add mod">
          <ac:chgData name="Jennie Saint-Sulpice" userId="11043022-97b9-420c-925b-414f691a2afd" providerId="ADAL" clId="{8A902E4D-D6A9-4C6A-813D-CE9E4449CD02}" dt="2020-06-25T14:07:14.831" v="208" actId="1076"/>
          <ac:spMkLst>
            <pc:docMk/>
            <pc:sldMk cId="3077851611" sldId="523"/>
            <ac:spMk id="12" creationId="{86379EFB-DD92-4861-A3B2-09D86FB39118}"/>
          </ac:spMkLst>
        </pc:spChg>
        <pc:spChg chg="add">
          <ac:chgData name="Jennie Saint-Sulpice" userId="11043022-97b9-420c-925b-414f691a2afd" providerId="ADAL" clId="{8A902E4D-D6A9-4C6A-813D-CE9E4449CD02}" dt="2020-06-25T16:31:50.836" v="828"/>
          <ac:spMkLst>
            <pc:docMk/>
            <pc:sldMk cId="3077851611" sldId="523"/>
            <ac:spMk id="13" creationId="{C5F5B630-6EDA-41F2-8AA4-903A8EF9B8C4}"/>
          </ac:spMkLst>
        </pc:spChg>
        <pc:graphicFrameChg chg="del">
          <ac:chgData name="Jennie Saint-Sulpice" userId="11043022-97b9-420c-925b-414f691a2afd" providerId="ADAL" clId="{8A902E4D-D6A9-4C6A-813D-CE9E4449CD02}" dt="2020-06-25T14:06:17.542" v="194" actId="478"/>
          <ac:graphicFrameMkLst>
            <pc:docMk/>
            <pc:sldMk cId="3077851611" sldId="523"/>
            <ac:graphicFrameMk id="7" creationId="{115682AF-7BBC-4EB3-AD34-8A5D00F214F9}"/>
          </ac:graphicFrameMkLst>
        </pc:graphicFrameChg>
        <pc:graphicFrameChg chg="add mod">
          <ac:chgData name="Jennie Saint-Sulpice" userId="11043022-97b9-420c-925b-414f691a2afd" providerId="ADAL" clId="{8A902E4D-D6A9-4C6A-813D-CE9E4449CD02}" dt="2020-06-25T14:06:43.214" v="201" actId="14100"/>
          <ac:graphicFrameMkLst>
            <pc:docMk/>
            <pc:sldMk cId="3077851611" sldId="523"/>
            <ac:graphicFrameMk id="11" creationId="{4EDAEF12-3466-49DB-B612-FB4A343DC0D2}"/>
          </ac:graphicFrameMkLst>
        </pc:graphicFrameChg>
      </pc:sldChg>
      <pc:sldChg chg="del">
        <pc:chgData name="Jennie Saint-Sulpice" userId="11043022-97b9-420c-925b-414f691a2afd" providerId="ADAL" clId="{8A902E4D-D6A9-4C6A-813D-CE9E4449CD02}" dt="2020-06-25T13:38:23.862" v="130" actId="2696"/>
        <pc:sldMkLst>
          <pc:docMk/>
          <pc:sldMk cId="3077044543" sldId="524"/>
        </pc:sldMkLst>
      </pc:sldChg>
      <pc:sldChg chg="addSp delSp modSp modTransition">
        <pc:chgData name="Jennie Saint-Sulpice" userId="11043022-97b9-420c-925b-414f691a2afd" providerId="ADAL" clId="{8A902E4D-D6A9-4C6A-813D-CE9E4449CD02}" dt="2020-06-25T16:31:57.073" v="830"/>
        <pc:sldMkLst>
          <pc:docMk/>
          <pc:sldMk cId="1328317702" sldId="536"/>
        </pc:sldMkLst>
        <pc:spChg chg="add del mod">
          <ac:chgData name="Jennie Saint-Sulpice" userId="11043022-97b9-420c-925b-414f691a2afd" providerId="ADAL" clId="{8A902E4D-D6A9-4C6A-813D-CE9E4449CD02}" dt="2020-06-25T14:40:21.743" v="299"/>
          <ac:spMkLst>
            <pc:docMk/>
            <pc:sldMk cId="1328317702" sldId="536"/>
            <ac:spMk id="2" creationId="{1F53FB18-586B-4309-9673-8DF49189AFAD}"/>
          </ac:spMkLst>
        </pc:spChg>
        <pc:spChg chg="add del mod">
          <ac:chgData name="Jennie Saint-Sulpice" userId="11043022-97b9-420c-925b-414f691a2afd" providerId="ADAL" clId="{8A902E4D-D6A9-4C6A-813D-CE9E4449CD02}" dt="2020-06-25T14:40:36.094" v="303" actId="478"/>
          <ac:spMkLst>
            <pc:docMk/>
            <pc:sldMk cId="1328317702" sldId="536"/>
            <ac:spMk id="3" creationId="{28ED1044-51FC-43BE-A210-427F1045671B}"/>
          </ac:spMkLst>
        </pc:spChg>
        <pc:spChg chg="add del mod">
          <ac:chgData name="Jennie Saint-Sulpice" userId="11043022-97b9-420c-925b-414f691a2afd" providerId="ADAL" clId="{8A902E4D-D6A9-4C6A-813D-CE9E4449CD02}" dt="2020-06-25T14:40:30.272" v="301" actId="478"/>
          <ac:spMkLst>
            <pc:docMk/>
            <pc:sldMk cId="1328317702" sldId="536"/>
            <ac:spMk id="4" creationId="{B0868D46-D40D-428D-8001-45C382A889F0}"/>
          </ac:spMkLst>
        </pc:spChg>
        <pc:spChg chg="add del mod">
          <ac:chgData name="Jennie Saint-Sulpice" userId="11043022-97b9-420c-925b-414f691a2afd" providerId="ADAL" clId="{8A902E4D-D6A9-4C6A-813D-CE9E4449CD02}" dt="2020-06-25T14:40:33.315" v="302" actId="478"/>
          <ac:spMkLst>
            <pc:docMk/>
            <pc:sldMk cId="1328317702" sldId="536"/>
            <ac:spMk id="6" creationId="{444FC6BF-FF9D-4547-808A-5BBFEE70A3B8}"/>
          </ac:spMkLst>
        </pc:spChg>
        <pc:spChg chg="del">
          <ac:chgData name="Jennie Saint-Sulpice" userId="11043022-97b9-420c-925b-414f691a2afd" providerId="ADAL" clId="{8A902E4D-D6A9-4C6A-813D-CE9E4449CD02}" dt="2020-06-25T16:28:20.499" v="794" actId="478"/>
          <ac:spMkLst>
            <pc:docMk/>
            <pc:sldMk cId="1328317702" sldId="536"/>
            <ac:spMk id="9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1:57.073" v="830"/>
          <ac:spMkLst>
            <pc:docMk/>
            <pc:sldMk cId="1328317702" sldId="536"/>
            <ac:spMk id="10" creationId="{A823808A-0481-44FE-B870-2CDB4558B488}"/>
          </ac:spMkLst>
        </pc:spChg>
      </pc:sldChg>
      <pc:sldChg chg="addSp delSp">
        <pc:chgData name="Jennie Saint-Sulpice" userId="11043022-97b9-420c-925b-414f691a2afd" providerId="ADAL" clId="{8A902E4D-D6A9-4C6A-813D-CE9E4449CD02}" dt="2020-06-25T16:32:43.028" v="842"/>
        <pc:sldMkLst>
          <pc:docMk/>
          <pc:sldMk cId="1551988742" sldId="542"/>
        </pc:sldMkLst>
        <pc:spChg chg="del">
          <ac:chgData name="Jennie Saint-Sulpice" userId="11043022-97b9-420c-925b-414f691a2afd" providerId="ADAL" clId="{8A902E4D-D6A9-4C6A-813D-CE9E4449CD02}" dt="2020-06-25T16:30:01.240" v="806" actId="478"/>
          <ac:spMkLst>
            <pc:docMk/>
            <pc:sldMk cId="1551988742" sldId="542"/>
            <ac:spMk id="5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43.028" v="842"/>
          <ac:spMkLst>
            <pc:docMk/>
            <pc:sldMk cId="1551988742" sldId="542"/>
            <ac:spMk id="6" creationId="{E7B784BD-0A9E-4568-919F-3064DD80670C}"/>
          </ac:spMkLst>
        </pc:spChg>
      </pc:sldChg>
      <pc:sldChg chg="del">
        <pc:chgData name="Jennie Saint-Sulpice" userId="11043022-97b9-420c-925b-414f691a2afd" providerId="ADAL" clId="{8A902E4D-D6A9-4C6A-813D-CE9E4449CD02}" dt="2020-06-25T16:00:23.566" v="684" actId="2696"/>
        <pc:sldMkLst>
          <pc:docMk/>
          <pc:sldMk cId="3078717529" sldId="549"/>
        </pc:sldMkLst>
      </pc:sldChg>
      <pc:sldChg chg="addSp delSp">
        <pc:chgData name="Jennie Saint-Sulpice" userId="11043022-97b9-420c-925b-414f691a2afd" providerId="ADAL" clId="{8A902E4D-D6A9-4C6A-813D-CE9E4449CD02}" dt="2020-06-25T16:32:54.240" v="846"/>
        <pc:sldMkLst>
          <pc:docMk/>
          <pc:sldMk cId="2732486266" sldId="558"/>
        </pc:sldMkLst>
        <pc:spChg chg="del">
          <ac:chgData name="Jennie Saint-Sulpice" userId="11043022-97b9-420c-925b-414f691a2afd" providerId="ADAL" clId="{8A902E4D-D6A9-4C6A-813D-CE9E4449CD02}" dt="2020-06-25T16:30:21.787" v="809" actId="478"/>
          <ac:spMkLst>
            <pc:docMk/>
            <pc:sldMk cId="2732486266" sldId="558"/>
            <ac:spMk id="5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54.240" v="846"/>
          <ac:spMkLst>
            <pc:docMk/>
            <pc:sldMk cId="2732486266" sldId="558"/>
            <ac:spMk id="6" creationId="{B35BB170-2DAF-4186-8D8C-17FF659F9F67}"/>
          </ac:spMkLst>
        </pc:spChg>
      </pc:sldChg>
      <pc:sldChg chg="addSp delSp">
        <pc:chgData name="Jennie Saint-Sulpice" userId="11043022-97b9-420c-925b-414f691a2afd" providerId="ADAL" clId="{8A902E4D-D6A9-4C6A-813D-CE9E4449CD02}" dt="2020-06-25T16:31:52.865" v="829"/>
        <pc:sldMkLst>
          <pc:docMk/>
          <pc:sldMk cId="3879237062" sldId="561"/>
        </pc:sldMkLst>
        <pc:spChg chg="del">
          <ac:chgData name="Jennie Saint-Sulpice" userId="11043022-97b9-420c-925b-414f691a2afd" providerId="ADAL" clId="{8A902E4D-D6A9-4C6A-813D-CE9E4449CD02}" dt="2020-06-25T16:28:15.443" v="793" actId="478"/>
          <ac:spMkLst>
            <pc:docMk/>
            <pc:sldMk cId="3879237062" sldId="561"/>
            <ac:spMk id="8" creationId="{4DAB76AD-51CA-4EDB-A30C-81FBC99CFD5F}"/>
          </ac:spMkLst>
        </pc:spChg>
        <pc:spChg chg="add">
          <ac:chgData name="Jennie Saint-Sulpice" userId="11043022-97b9-420c-925b-414f691a2afd" providerId="ADAL" clId="{8A902E4D-D6A9-4C6A-813D-CE9E4449CD02}" dt="2020-06-25T16:31:52.865" v="829"/>
          <ac:spMkLst>
            <pc:docMk/>
            <pc:sldMk cId="3879237062" sldId="561"/>
            <ac:spMk id="10" creationId="{2D3F60F9-B102-46FC-B10E-77DDF0B6AA77}"/>
          </ac:spMkLst>
        </pc:spChg>
      </pc:sldChg>
      <pc:sldChg chg="del">
        <pc:chgData name="Jennie Saint-Sulpice" userId="11043022-97b9-420c-925b-414f691a2afd" providerId="ADAL" clId="{8A902E4D-D6A9-4C6A-813D-CE9E4449CD02}" dt="2020-06-25T14:42:01.514" v="318" actId="2696"/>
        <pc:sldMkLst>
          <pc:docMk/>
          <pc:sldMk cId="1795770215" sldId="564"/>
        </pc:sldMkLst>
      </pc:sldChg>
      <pc:sldChg chg="addSp delSp">
        <pc:chgData name="Jennie Saint-Sulpice" userId="11043022-97b9-420c-925b-414f691a2afd" providerId="ADAL" clId="{8A902E4D-D6A9-4C6A-813D-CE9E4449CD02}" dt="2020-06-25T16:32:58.176" v="848"/>
        <pc:sldMkLst>
          <pc:docMk/>
          <pc:sldMk cId="3222683059" sldId="566"/>
        </pc:sldMkLst>
        <pc:spChg chg="del">
          <ac:chgData name="Jennie Saint-Sulpice" userId="11043022-97b9-420c-925b-414f691a2afd" providerId="ADAL" clId="{8A902E4D-D6A9-4C6A-813D-CE9E4449CD02}" dt="2020-06-25T16:30:31.124" v="811" actId="478"/>
          <ac:spMkLst>
            <pc:docMk/>
            <pc:sldMk cId="3222683059" sldId="566"/>
            <ac:spMk id="5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58.176" v="848"/>
          <ac:spMkLst>
            <pc:docMk/>
            <pc:sldMk cId="3222683059" sldId="566"/>
            <ac:spMk id="6" creationId="{7F454FB9-EDB5-4672-8B15-ABB4AA9E3789}"/>
          </ac:spMkLst>
        </pc:spChg>
      </pc:sldChg>
      <pc:sldChg chg="del modTransition">
        <pc:chgData name="Jennie Saint-Sulpice" userId="11043022-97b9-420c-925b-414f691a2afd" providerId="ADAL" clId="{8A902E4D-D6A9-4C6A-813D-CE9E4449CD02}" dt="2020-06-25T15:57:38.460" v="620" actId="2696"/>
        <pc:sldMkLst>
          <pc:docMk/>
          <pc:sldMk cId="294974297" sldId="567"/>
        </pc:sldMkLst>
      </pc:sldChg>
      <pc:sldChg chg="addSp delSp">
        <pc:chgData name="Jennie Saint-Sulpice" userId="11043022-97b9-420c-925b-414f691a2afd" providerId="ADAL" clId="{8A902E4D-D6A9-4C6A-813D-CE9E4449CD02}" dt="2020-06-25T16:32:41.417" v="841"/>
        <pc:sldMkLst>
          <pc:docMk/>
          <pc:sldMk cId="2599330756" sldId="569"/>
        </pc:sldMkLst>
        <pc:spChg chg="del">
          <ac:chgData name="Jennie Saint-Sulpice" userId="11043022-97b9-420c-925b-414f691a2afd" providerId="ADAL" clId="{8A902E4D-D6A9-4C6A-813D-CE9E4449CD02}" dt="2020-06-25T16:29:56.596" v="805" actId="478"/>
          <ac:spMkLst>
            <pc:docMk/>
            <pc:sldMk cId="2599330756" sldId="569"/>
            <ac:spMk id="6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41.417" v="841"/>
          <ac:spMkLst>
            <pc:docMk/>
            <pc:sldMk cId="2599330756" sldId="569"/>
            <ac:spMk id="7" creationId="{0083F1AA-F1BB-47A2-883D-018C33386E39}"/>
          </ac:spMkLst>
        </pc:spChg>
      </pc:sldChg>
      <pc:sldChg chg="addSp delSp modAnim">
        <pc:chgData name="Jennie Saint-Sulpice" userId="11043022-97b9-420c-925b-414f691a2afd" providerId="ADAL" clId="{8A902E4D-D6A9-4C6A-813D-CE9E4449CD02}" dt="2020-06-25T16:32:52.640" v="845"/>
        <pc:sldMkLst>
          <pc:docMk/>
          <pc:sldMk cId="95906322" sldId="570"/>
        </pc:sldMkLst>
        <pc:spChg chg="del">
          <ac:chgData name="Jennie Saint-Sulpice" userId="11043022-97b9-420c-925b-414f691a2afd" providerId="ADAL" clId="{8A902E4D-D6A9-4C6A-813D-CE9E4449CD02}" dt="2020-06-25T16:30:16.843" v="808" actId="478"/>
          <ac:spMkLst>
            <pc:docMk/>
            <pc:sldMk cId="95906322" sldId="570"/>
            <ac:spMk id="8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52.640" v="845"/>
          <ac:spMkLst>
            <pc:docMk/>
            <pc:sldMk cId="95906322" sldId="570"/>
            <ac:spMk id="10" creationId="{290DA160-D943-49B5-A9CF-6B740F341AC9}"/>
          </ac:spMkLst>
        </pc:spChg>
      </pc:sldChg>
      <pc:sldChg chg="del">
        <pc:chgData name="Jennie Saint-Sulpice" userId="11043022-97b9-420c-925b-414f691a2afd" providerId="ADAL" clId="{8A902E4D-D6A9-4C6A-813D-CE9E4449CD02}" dt="2020-06-25T14:41:47.530" v="312" actId="2696"/>
        <pc:sldMkLst>
          <pc:docMk/>
          <pc:sldMk cId="3127046755" sldId="571"/>
        </pc:sldMkLst>
      </pc:sldChg>
      <pc:sldChg chg="del">
        <pc:chgData name="Jennie Saint-Sulpice" userId="11043022-97b9-420c-925b-414f691a2afd" providerId="ADAL" clId="{8A902E4D-D6A9-4C6A-813D-CE9E4449CD02}" dt="2020-06-25T14:41:48.644" v="313" actId="2696"/>
        <pc:sldMkLst>
          <pc:docMk/>
          <pc:sldMk cId="1206025036" sldId="572"/>
        </pc:sldMkLst>
      </pc:sldChg>
      <pc:sldChg chg="del">
        <pc:chgData name="Jennie Saint-Sulpice" userId="11043022-97b9-420c-925b-414f691a2afd" providerId="ADAL" clId="{8A902E4D-D6A9-4C6A-813D-CE9E4449CD02}" dt="2020-06-25T14:41:49.840" v="314" actId="2696"/>
        <pc:sldMkLst>
          <pc:docMk/>
          <pc:sldMk cId="4213342792" sldId="573"/>
        </pc:sldMkLst>
      </pc:sldChg>
      <pc:sldChg chg="del">
        <pc:chgData name="Jennie Saint-Sulpice" userId="11043022-97b9-420c-925b-414f691a2afd" providerId="ADAL" clId="{8A902E4D-D6A9-4C6A-813D-CE9E4449CD02}" dt="2020-06-25T14:42:02.149" v="319" actId="2696"/>
        <pc:sldMkLst>
          <pc:docMk/>
          <pc:sldMk cId="3015238729" sldId="574"/>
        </pc:sldMkLst>
      </pc:sldChg>
      <pc:sldChg chg="del">
        <pc:chgData name="Jennie Saint-Sulpice" userId="11043022-97b9-420c-925b-414f691a2afd" providerId="ADAL" clId="{8A902E4D-D6A9-4C6A-813D-CE9E4449CD02}" dt="2020-06-25T15:23:13.450" v="426" actId="2696"/>
        <pc:sldMkLst>
          <pc:docMk/>
          <pc:sldMk cId="2148380577" sldId="575"/>
        </pc:sldMkLst>
      </pc:sldChg>
      <pc:sldChg chg="addSp delSp modAnim">
        <pc:chgData name="Jennie Saint-Sulpice" userId="11043022-97b9-420c-925b-414f691a2afd" providerId="ADAL" clId="{8A902E4D-D6A9-4C6A-813D-CE9E4449CD02}" dt="2020-06-25T16:32:39.595" v="840"/>
        <pc:sldMkLst>
          <pc:docMk/>
          <pc:sldMk cId="225264769" sldId="577"/>
        </pc:sldMkLst>
        <pc:spChg chg="add">
          <ac:chgData name="Jennie Saint-Sulpice" userId="11043022-97b9-420c-925b-414f691a2afd" providerId="ADAL" clId="{8A902E4D-D6A9-4C6A-813D-CE9E4449CD02}" dt="2020-06-25T16:32:39.595" v="840"/>
          <ac:spMkLst>
            <pc:docMk/>
            <pc:sldMk cId="225264769" sldId="577"/>
            <ac:spMk id="6" creationId="{F08A1E45-CD50-4735-A61B-F9A16400D666}"/>
          </ac:spMkLst>
        </pc:spChg>
        <pc:spChg chg="del">
          <ac:chgData name="Jennie Saint-Sulpice" userId="11043022-97b9-420c-925b-414f691a2afd" providerId="ADAL" clId="{8A902E4D-D6A9-4C6A-813D-CE9E4449CD02}" dt="2020-06-25T16:29:50.243" v="804" actId="478"/>
          <ac:spMkLst>
            <pc:docMk/>
            <pc:sldMk cId="225264769" sldId="577"/>
            <ac:spMk id="8" creationId="{00000000-0000-0000-0000-000000000000}"/>
          </ac:spMkLst>
        </pc:spChg>
      </pc:sldChg>
      <pc:sldChg chg="addSp delSp modSp mod modAnim">
        <pc:chgData name="Jennie Saint-Sulpice" userId="11043022-97b9-420c-925b-414f691a2afd" providerId="ADAL" clId="{8A902E4D-D6A9-4C6A-813D-CE9E4449CD02}" dt="2020-06-25T16:32:26.794" v="835"/>
        <pc:sldMkLst>
          <pc:docMk/>
          <pc:sldMk cId="1416468510" sldId="580"/>
        </pc:sldMkLst>
        <pc:spChg chg="mod">
          <ac:chgData name="Jennie Saint-Sulpice" userId="11043022-97b9-420c-925b-414f691a2afd" providerId="ADAL" clId="{8A902E4D-D6A9-4C6A-813D-CE9E4449CD02}" dt="2020-06-25T15:16:52.416" v="411" actId="14100"/>
          <ac:spMkLst>
            <pc:docMk/>
            <pc:sldMk cId="1416468510" sldId="580"/>
            <ac:spMk id="2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26.794" v="835"/>
          <ac:spMkLst>
            <pc:docMk/>
            <pc:sldMk cId="1416468510" sldId="580"/>
            <ac:spMk id="13" creationId="{00FF2AC5-2370-48E8-8E0C-12A13F15BB11}"/>
          </ac:spMkLst>
        </pc:spChg>
        <pc:spChg chg="del">
          <ac:chgData name="Jennie Saint-Sulpice" userId="11043022-97b9-420c-925b-414f691a2afd" providerId="ADAL" clId="{8A902E4D-D6A9-4C6A-813D-CE9E4449CD02}" dt="2020-06-25T16:28:48.555" v="798" actId="478"/>
          <ac:spMkLst>
            <pc:docMk/>
            <pc:sldMk cId="1416468510" sldId="580"/>
            <ac:spMk id="15" creationId="{00000000-0000-0000-0000-000000000000}"/>
          </ac:spMkLst>
        </pc:spChg>
        <pc:graphicFrameChg chg="add del mod">
          <ac:chgData name="Jennie Saint-Sulpice" userId="11043022-97b9-420c-925b-414f691a2afd" providerId="ADAL" clId="{8A902E4D-D6A9-4C6A-813D-CE9E4449CD02}" dt="2020-06-25T14:57:32.281" v="329" actId="478"/>
          <ac:graphicFrameMkLst>
            <pc:docMk/>
            <pc:sldMk cId="1416468510" sldId="580"/>
            <ac:graphicFrameMk id="9" creationId="{9B209723-182D-4749-A0EC-BFC81ECD7F8C}"/>
          </ac:graphicFrameMkLst>
        </pc:graphicFrameChg>
        <pc:graphicFrameChg chg="add del mod">
          <ac:chgData name="Jennie Saint-Sulpice" userId="11043022-97b9-420c-925b-414f691a2afd" providerId="ADAL" clId="{8A902E4D-D6A9-4C6A-813D-CE9E4449CD02}" dt="2020-06-25T15:01:25.417" v="344" actId="478"/>
          <ac:graphicFrameMkLst>
            <pc:docMk/>
            <pc:sldMk cId="1416468510" sldId="580"/>
            <ac:graphicFrameMk id="10" creationId="{9B209723-182D-4749-A0EC-BFC81ECD7F8C}"/>
          </ac:graphicFrameMkLst>
        </pc:graphicFrameChg>
        <pc:graphicFrameChg chg="add mod">
          <ac:chgData name="Jennie Saint-Sulpice" userId="11043022-97b9-420c-925b-414f691a2afd" providerId="ADAL" clId="{8A902E4D-D6A9-4C6A-813D-CE9E4449CD02}" dt="2020-06-25T15:02:52.108" v="403" actId="14100"/>
          <ac:graphicFrameMkLst>
            <pc:docMk/>
            <pc:sldMk cId="1416468510" sldId="580"/>
            <ac:graphicFrameMk id="11" creationId="{9B209723-182D-4749-A0EC-BFC81ECD7F8C}"/>
          </ac:graphicFrameMkLst>
        </pc:graphicFrameChg>
        <pc:graphicFrameChg chg="del">
          <ac:chgData name="Jennie Saint-Sulpice" userId="11043022-97b9-420c-925b-414f691a2afd" providerId="ADAL" clId="{8A902E4D-D6A9-4C6A-813D-CE9E4449CD02}" dt="2020-06-25T14:47:33.616" v="322" actId="478"/>
          <ac:graphicFrameMkLst>
            <pc:docMk/>
            <pc:sldMk cId="1416468510" sldId="580"/>
            <ac:graphicFrameMk id="24" creationId="{1568E2E3-E3EC-442D-9E05-07CF1F12F91B}"/>
          </ac:graphicFrameMkLst>
        </pc:graphicFrameChg>
      </pc:sldChg>
      <pc:sldChg chg="addSp delSp modAnim">
        <pc:chgData name="Jennie Saint-Sulpice" userId="11043022-97b9-420c-925b-414f691a2afd" providerId="ADAL" clId="{8A902E4D-D6A9-4C6A-813D-CE9E4449CD02}" dt="2020-06-25T16:32:50.980" v="844"/>
        <pc:sldMkLst>
          <pc:docMk/>
          <pc:sldMk cId="2573424047" sldId="581"/>
        </pc:sldMkLst>
        <pc:spChg chg="add">
          <ac:chgData name="Jennie Saint-Sulpice" userId="11043022-97b9-420c-925b-414f691a2afd" providerId="ADAL" clId="{8A902E4D-D6A9-4C6A-813D-CE9E4449CD02}" dt="2020-06-25T16:32:50.980" v="844"/>
          <ac:spMkLst>
            <pc:docMk/>
            <pc:sldMk cId="2573424047" sldId="581"/>
            <ac:spMk id="8" creationId="{F18A494B-359A-43AB-A2EC-ABF4511DF348}"/>
          </ac:spMkLst>
        </pc:spChg>
        <pc:spChg chg="del">
          <ac:chgData name="Jennie Saint-Sulpice" userId="11043022-97b9-420c-925b-414f691a2afd" providerId="ADAL" clId="{8A902E4D-D6A9-4C6A-813D-CE9E4449CD02}" dt="2020-06-25T16:30:07.683" v="807" actId="478"/>
          <ac:spMkLst>
            <pc:docMk/>
            <pc:sldMk cId="2573424047" sldId="581"/>
            <ac:spMk id="31" creationId="{00000000-0000-0000-0000-000000000000}"/>
          </ac:spMkLst>
        </pc:spChg>
      </pc:sldChg>
      <pc:sldChg chg="addSp delSp mod modAnim">
        <pc:chgData name="Jennie Saint-Sulpice" userId="11043022-97b9-420c-925b-414f691a2afd" providerId="ADAL" clId="{8A902E4D-D6A9-4C6A-813D-CE9E4449CD02}" dt="2020-06-25T16:31:07.778" v="818"/>
        <pc:sldMkLst>
          <pc:docMk/>
          <pc:sldMk cId="156437963" sldId="584"/>
        </pc:sldMkLst>
        <pc:spChg chg="del">
          <ac:chgData name="Jennie Saint-Sulpice" userId="11043022-97b9-420c-925b-414f691a2afd" providerId="ADAL" clId="{8A902E4D-D6A9-4C6A-813D-CE9E4449CD02}" dt="2020-06-25T16:27:41.435" v="785" actId="478"/>
          <ac:spMkLst>
            <pc:docMk/>
            <pc:sldMk cId="156437963" sldId="584"/>
            <ac:spMk id="6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1:07.778" v="818"/>
          <ac:spMkLst>
            <pc:docMk/>
            <pc:sldMk cId="156437963" sldId="584"/>
            <ac:spMk id="8" creationId="{3B652C4F-1443-471C-9B46-66C613DE043B}"/>
          </ac:spMkLst>
        </pc:spChg>
        <pc:graphicFrameChg chg="add">
          <ac:chgData name="Jennie Saint-Sulpice" userId="11043022-97b9-420c-925b-414f691a2afd" providerId="ADAL" clId="{8A902E4D-D6A9-4C6A-813D-CE9E4449CD02}" dt="2020-06-25T16:31:00.078" v="817"/>
          <ac:graphicFrameMkLst>
            <pc:docMk/>
            <pc:sldMk cId="156437963" sldId="584"/>
            <ac:graphicFrameMk id="7" creationId="{8CC42134-0B89-4CAD-8EC9-DE824F59DE24}"/>
          </ac:graphicFrameMkLst>
        </pc:graphicFrameChg>
      </pc:sldChg>
      <pc:sldChg chg="addSp delSp modSp">
        <pc:chgData name="Jennie Saint-Sulpice" userId="11043022-97b9-420c-925b-414f691a2afd" providerId="ADAL" clId="{8A902E4D-D6A9-4C6A-813D-CE9E4449CD02}" dt="2020-06-25T16:31:40.425" v="825" actId="108"/>
        <pc:sldMkLst>
          <pc:docMk/>
          <pc:sldMk cId="3728489024" sldId="585"/>
        </pc:sldMkLst>
        <pc:spChg chg="add mod">
          <ac:chgData name="Jennie Saint-Sulpice" userId="11043022-97b9-420c-925b-414f691a2afd" providerId="ADAL" clId="{8A902E4D-D6A9-4C6A-813D-CE9E4449CD02}" dt="2020-06-25T16:31:40.425" v="825" actId="108"/>
          <ac:spMkLst>
            <pc:docMk/>
            <pc:sldMk cId="3728489024" sldId="585"/>
            <ac:spMk id="5" creationId="{105C4B0C-2D79-46AF-9CAD-A4DB672817E1}"/>
          </ac:spMkLst>
        </pc:spChg>
        <pc:spChg chg="del">
          <ac:chgData name="Jennie Saint-Sulpice" userId="11043022-97b9-420c-925b-414f691a2afd" providerId="ADAL" clId="{8A902E4D-D6A9-4C6A-813D-CE9E4449CD02}" dt="2020-06-25T16:27:52.389" v="788" actId="478"/>
          <ac:spMkLst>
            <pc:docMk/>
            <pc:sldMk cId="3728489024" sldId="585"/>
            <ac:spMk id="9" creationId="{3375C327-0A64-485A-9294-58214E251C3E}"/>
          </ac:spMkLst>
        </pc:spChg>
      </pc:sldChg>
      <pc:sldChg chg="del">
        <pc:chgData name="Jennie Saint-Sulpice" userId="11043022-97b9-420c-925b-414f691a2afd" providerId="ADAL" clId="{8A902E4D-D6A9-4C6A-813D-CE9E4449CD02}" dt="2020-06-25T14:42:00.718" v="317" actId="2696"/>
        <pc:sldMkLst>
          <pc:docMk/>
          <pc:sldMk cId="3759653205" sldId="586"/>
        </pc:sldMkLst>
      </pc:sldChg>
      <pc:sldChg chg="del">
        <pc:chgData name="Jennie Saint-Sulpice" userId="11043022-97b9-420c-925b-414f691a2afd" providerId="ADAL" clId="{8A902E4D-D6A9-4C6A-813D-CE9E4449CD02}" dt="2020-06-25T16:00:25.575" v="686" actId="2696"/>
        <pc:sldMkLst>
          <pc:docMk/>
          <pc:sldMk cId="3488386977" sldId="587"/>
        </pc:sldMkLst>
      </pc:sldChg>
      <pc:sldChg chg="addSp delSp">
        <pc:chgData name="Jennie Saint-Sulpice" userId="11043022-97b9-420c-925b-414f691a2afd" providerId="ADAL" clId="{8A902E4D-D6A9-4C6A-813D-CE9E4449CD02}" dt="2020-06-25T16:32:30.822" v="837"/>
        <pc:sldMkLst>
          <pc:docMk/>
          <pc:sldMk cId="2745490998" sldId="588"/>
        </pc:sldMkLst>
        <pc:spChg chg="add">
          <ac:chgData name="Jennie Saint-Sulpice" userId="11043022-97b9-420c-925b-414f691a2afd" providerId="ADAL" clId="{8A902E4D-D6A9-4C6A-813D-CE9E4449CD02}" dt="2020-06-25T16:32:30.822" v="837"/>
          <ac:spMkLst>
            <pc:docMk/>
            <pc:sldMk cId="2745490998" sldId="588"/>
            <ac:spMk id="10" creationId="{E49C54B9-879B-4227-B7FE-C4609279455E}"/>
          </ac:spMkLst>
        </pc:spChg>
        <pc:spChg chg="del">
          <ac:chgData name="Jennie Saint-Sulpice" userId="11043022-97b9-420c-925b-414f691a2afd" providerId="ADAL" clId="{8A902E4D-D6A9-4C6A-813D-CE9E4449CD02}" dt="2020-06-25T16:29:36.699" v="801" actId="478"/>
          <ac:spMkLst>
            <pc:docMk/>
            <pc:sldMk cId="2745490998" sldId="588"/>
            <ac:spMk id="13" creationId="{00000000-0000-0000-0000-000000000000}"/>
          </ac:spMkLst>
        </pc:spChg>
      </pc:sldChg>
      <pc:sldChg chg="addSp delSp modSp mod">
        <pc:chgData name="Jennie Saint-Sulpice" userId="11043022-97b9-420c-925b-414f691a2afd" providerId="ADAL" clId="{8A902E4D-D6A9-4C6A-813D-CE9E4449CD02}" dt="2020-06-25T16:26:30.435" v="771" actId="207"/>
        <pc:sldMkLst>
          <pc:docMk/>
          <pc:sldMk cId="636450778" sldId="589"/>
        </pc:sldMkLst>
        <pc:spChg chg="mod">
          <ac:chgData name="Jennie Saint-Sulpice" userId="11043022-97b9-420c-925b-414f691a2afd" providerId="ADAL" clId="{8A902E4D-D6A9-4C6A-813D-CE9E4449CD02}" dt="2020-06-25T16:25:33.032" v="762" actId="6549"/>
          <ac:spMkLst>
            <pc:docMk/>
            <pc:sldMk cId="636450778" sldId="589"/>
            <ac:spMk id="7" creationId="{00000000-0000-0000-0000-000000000000}"/>
          </ac:spMkLst>
        </pc:spChg>
        <pc:graphicFrameChg chg="add mod">
          <ac:chgData name="Jennie Saint-Sulpice" userId="11043022-97b9-420c-925b-414f691a2afd" providerId="ADAL" clId="{8A902E4D-D6A9-4C6A-813D-CE9E4449CD02}" dt="2020-06-25T16:26:30.435" v="771" actId="207"/>
          <ac:graphicFrameMkLst>
            <pc:docMk/>
            <pc:sldMk cId="636450778" sldId="589"/>
            <ac:graphicFrameMk id="6" creationId="{8CC42134-0B89-4CAD-8EC9-DE824F59DE24}"/>
          </ac:graphicFrameMkLst>
        </pc:graphicFrameChg>
        <pc:picChg chg="del">
          <ac:chgData name="Jennie Saint-Sulpice" userId="11043022-97b9-420c-925b-414f691a2afd" providerId="ADAL" clId="{8A902E4D-D6A9-4C6A-813D-CE9E4449CD02}" dt="2020-06-25T16:25:18.524" v="749" actId="478"/>
          <ac:picMkLst>
            <pc:docMk/>
            <pc:sldMk cId="636450778" sldId="589"/>
            <ac:picMk id="11" creationId="{A981E9CC-0F43-4DD3-907D-DB43F8ED6377}"/>
          </ac:picMkLst>
        </pc:picChg>
      </pc:sldChg>
      <pc:sldChg chg="addSp delSp modSp">
        <pc:chgData name="Jennie Saint-Sulpice" userId="11043022-97b9-420c-925b-414f691a2afd" providerId="ADAL" clId="{8A902E4D-D6A9-4C6A-813D-CE9E4449CD02}" dt="2020-06-25T16:32:56.482" v="847"/>
        <pc:sldMkLst>
          <pc:docMk/>
          <pc:sldMk cId="1313887248" sldId="590"/>
        </pc:sldMkLst>
        <pc:spChg chg="mod">
          <ac:chgData name="Jennie Saint-Sulpice" userId="11043022-97b9-420c-925b-414f691a2afd" providerId="ADAL" clId="{8A902E4D-D6A9-4C6A-813D-CE9E4449CD02}" dt="2020-06-25T15:58:10.711" v="657" actId="6549"/>
          <ac:spMkLst>
            <pc:docMk/>
            <pc:sldMk cId="1313887248" sldId="590"/>
            <ac:spMk id="2" creationId="{C9C61871-4947-427F-B20B-A67B7986E5FF}"/>
          </ac:spMkLst>
        </pc:spChg>
        <pc:spChg chg="del">
          <ac:chgData name="Jennie Saint-Sulpice" userId="11043022-97b9-420c-925b-414f691a2afd" providerId="ADAL" clId="{8A902E4D-D6A9-4C6A-813D-CE9E4449CD02}" dt="2020-06-25T16:30:26.875" v="810" actId="478"/>
          <ac:spMkLst>
            <pc:docMk/>
            <pc:sldMk cId="1313887248" sldId="590"/>
            <ac:spMk id="5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2:56.482" v="847"/>
          <ac:spMkLst>
            <pc:docMk/>
            <pc:sldMk cId="1313887248" sldId="590"/>
            <ac:spMk id="6" creationId="{685C41C7-81F2-44D5-97EA-D8ACB33EBBDE}"/>
          </ac:spMkLst>
        </pc:spChg>
      </pc:sldChg>
      <pc:sldChg chg="addSp delSp modSp add modTransition">
        <pc:chgData name="Jennie Saint-Sulpice" userId="11043022-97b9-420c-925b-414f691a2afd" providerId="ADAL" clId="{8A902E4D-D6A9-4C6A-813D-CE9E4449CD02}" dt="2020-06-25T16:31:46.624" v="826"/>
        <pc:sldMkLst>
          <pc:docMk/>
          <pc:sldMk cId="2345922459" sldId="591"/>
        </pc:sldMkLst>
        <pc:spChg chg="add del mod">
          <ac:chgData name="Jennie Saint-Sulpice" userId="11043022-97b9-420c-925b-414f691a2afd" providerId="ADAL" clId="{8A902E4D-D6A9-4C6A-813D-CE9E4449CD02}" dt="2020-06-25T14:40:46.076" v="304"/>
          <ac:spMkLst>
            <pc:docMk/>
            <pc:sldMk cId="2345922459" sldId="591"/>
            <ac:spMk id="2" creationId="{C8AA5CC6-D096-40E5-B19F-8CCB04AA8911}"/>
          </ac:spMkLst>
        </pc:spChg>
        <pc:spChg chg="add del mod">
          <ac:chgData name="Jennie Saint-Sulpice" userId="11043022-97b9-420c-925b-414f691a2afd" providerId="ADAL" clId="{8A902E4D-D6A9-4C6A-813D-CE9E4449CD02}" dt="2020-06-25T14:41:04.342" v="307" actId="478"/>
          <ac:spMkLst>
            <pc:docMk/>
            <pc:sldMk cId="2345922459" sldId="591"/>
            <ac:spMk id="3" creationId="{0A79660B-D23A-437D-B6F4-8BE4B52BE9AA}"/>
          </ac:spMkLst>
        </pc:spChg>
        <pc:spChg chg="add del mod">
          <ac:chgData name="Jennie Saint-Sulpice" userId="11043022-97b9-420c-925b-414f691a2afd" providerId="ADAL" clId="{8A902E4D-D6A9-4C6A-813D-CE9E4449CD02}" dt="2020-06-25T14:41:05.892" v="308" actId="478"/>
          <ac:spMkLst>
            <pc:docMk/>
            <pc:sldMk cId="2345922459" sldId="591"/>
            <ac:spMk id="4" creationId="{B7B0EC4B-041B-4304-A678-37D4032AAC68}"/>
          </ac:spMkLst>
        </pc:spChg>
        <pc:spChg chg="add del mod">
          <ac:chgData name="Jennie Saint-Sulpice" userId="11043022-97b9-420c-925b-414f691a2afd" providerId="ADAL" clId="{8A902E4D-D6A9-4C6A-813D-CE9E4449CD02}" dt="2020-06-25T14:41:09.039" v="309" actId="478"/>
          <ac:spMkLst>
            <pc:docMk/>
            <pc:sldMk cId="2345922459" sldId="591"/>
            <ac:spMk id="6" creationId="{14E17CE6-8A6B-41D7-A4C6-5F940E0A33C6}"/>
          </ac:spMkLst>
        </pc:spChg>
        <pc:spChg chg="mod">
          <ac:chgData name="Jennie Saint-Sulpice" userId="11043022-97b9-420c-925b-414f691a2afd" providerId="ADAL" clId="{8A902E4D-D6A9-4C6A-813D-CE9E4449CD02}" dt="2020-06-25T13:56:39.814" v="140" actId="20577"/>
          <ac:spMkLst>
            <pc:docMk/>
            <pc:sldMk cId="2345922459" sldId="591"/>
            <ac:spMk id="8" creationId="{00000000-0000-0000-0000-000000000000}"/>
          </ac:spMkLst>
        </pc:spChg>
        <pc:spChg chg="del mod">
          <ac:chgData name="Jennie Saint-Sulpice" userId="11043022-97b9-420c-925b-414f691a2afd" providerId="ADAL" clId="{8A902E4D-D6A9-4C6A-813D-CE9E4449CD02}" dt="2020-06-25T16:28:00.172" v="790" actId="478"/>
          <ac:spMkLst>
            <pc:docMk/>
            <pc:sldMk cId="2345922459" sldId="591"/>
            <ac:spMk id="9" creationId="{00000000-0000-0000-0000-000000000000}"/>
          </ac:spMkLst>
        </pc:spChg>
        <pc:spChg chg="add">
          <ac:chgData name="Jennie Saint-Sulpice" userId="11043022-97b9-420c-925b-414f691a2afd" providerId="ADAL" clId="{8A902E4D-D6A9-4C6A-813D-CE9E4449CD02}" dt="2020-06-25T16:31:46.624" v="826"/>
          <ac:spMkLst>
            <pc:docMk/>
            <pc:sldMk cId="2345922459" sldId="591"/>
            <ac:spMk id="10" creationId="{F581344E-5C0D-45C8-941D-74DCAAFA39A2}"/>
          </ac:spMkLst>
        </pc:spChg>
      </pc:sldChg>
    </pc:docChg>
  </pc:docChgLst>
  <pc:docChgLst>
    <pc:chgData name="Jennie Saint-Sulpice" userId="11043022-97b9-420c-925b-414f691a2afd" providerId="ADAL" clId="{9DEFCC02-AF3F-4572-87E6-ED0B1CAE118D}"/>
    <pc:docChg chg="undo custSel addSld modSld">
      <pc:chgData name="Jennie Saint-Sulpice" userId="11043022-97b9-420c-925b-414f691a2afd" providerId="ADAL" clId="{9DEFCC02-AF3F-4572-87E6-ED0B1CAE118D}" dt="2020-06-24T10:12:06.265" v="651" actId="1076"/>
      <pc:docMkLst>
        <pc:docMk/>
      </pc:docMkLst>
      <pc:sldChg chg="delSp">
        <pc:chgData name="Jennie Saint-Sulpice" userId="11043022-97b9-420c-925b-414f691a2afd" providerId="ADAL" clId="{9DEFCC02-AF3F-4572-87E6-ED0B1CAE118D}" dt="2020-06-24T09:13:50.603" v="58" actId="478"/>
        <pc:sldMkLst>
          <pc:docMk/>
          <pc:sldMk cId="0" sldId="310"/>
        </pc:sldMkLst>
        <pc:spChg chg="del">
          <ac:chgData name="Jennie Saint-Sulpice" userId="11043022-97b9-420c-925b-414f691a2afd" providerId="ADAL" clId="{9DEFCC02-AF3F-4572-87E6-ED0B1CAE118D}" dt="2020-06-24T09:13:50.603" v="58" actId="478"/>
          <ac:spMkLst>
            <pc:docMk/>
            <pc:sldMk cId="0" sldId="310"/>
            <ac:spMk id="6" creationId="{00000000-0000-0000-0000-000000000000}"/>
          </ac:spMkLst>
        </pc:spChg>
      </pc:sldChg>
      <pc:sldChg chg="modSp">
        <pc:chgData name="Jennie Saint-Sulpice" userId="11043022-97b9-420c-925b-414f691a2afd" providerId="ADAL" clId="{9DEFCC02-AF3F-4572-87E6-ED0B1CAE118D}" dt="2020-06-24T08:59:28.163" v="27" actId="6549"/>
        <pc:sldMkLst>
          <pc:docMk/>
          <pc:sldMk cId="3123387863" sldId="332"/>
        </pc:sldMkLst>
        <pc:spChg chg="mod">
          <ac:chgData name="Jennie Saint-Sulpice" userId="11043022-97b9-420c-925b-414f691a2afd" providerId="ADAL" clId="{9DEFCC02-AF3F-4572-87E6-ED0B1CAE118D}" dt="2020-06-24T08:59:28.163" v="27" actId="6549"/>
          <ac:spMkLst>
            <pc:docMk/>
            <pc:sldMk cId="3123387863" sldId="332"/>
            <ac:spMk id="8" creationId="{00000000-0000-0000-0000-000000000000}"/>
          </ac:spMkLst>
        </pc:spChg>
      </pc:sldChg>
      <pc:sldChg chg="modSp modTransition">
        <pc:chgData name="Jennie Saint-Sulpice" userId="11043022-97b9-420c-925b-414f691a2afd" providerId="ADAL" clId="{9DEFCC02-AF3F-4572-87E6-ED0B1CAE118D}" dt="2020-06-24T09:15:27.782" v="68"/>
        <pc:sldMkLst>
          <pc:docMk/>
          <pc:sldMk cId="1809165756" sldId="368"/>
        </pc:sldMkLst>
        <pc:graphicFrameChg chg="mod modGraphic">
          <ac:chgData name="Jennie Saint-Sulpice" userId="11043022-97b9-420c-925b-414f691a2afd" providerId="ADAL" clId="{9DEFCC02-AF3F-4572-87E6-ED0B1CAE118D}" dt="2020-06-24T09:14:38.228" v="67" actId="20577"/>
          <ac:graphicFrameMkLst>
            <pc:docMk/>
            <pc:sldMk cId="1809165756" sldId="368"/>
            <ac:graphicFrameMk id="3" creationId="{271BE745-FDC8-4D6A-91E3-F3A4A4A765FC}"/>
          </ac:graphicFrameMkLst>
        </pc:graphicFrameChg>
        <pc:graphicFrameChg chg="mod modGraphic">
          <ac:chgData name="Jennie Saint-Sulpice" userId="11043022-97b9-420c-925b-414f691a2afd" providerId="ADAL" clId="{9DEFCC02-AF3F-4572-87E6-ED0B1CAE118D}" dt="2020-06-24T09:14:19.087" v="62" actId="14100"/>
          <ac:graphicFrameMkLst>
            <pc:docMk/>
            <pc:sldMk cId="1809165756" sldId="368"/>
            <ac:graphicFrameMk id="10" creationId="{A960121E-088C-4EDB-87DA-5D2248D307BF}"/>
          </ac:graphicFrameMkLst>
        </pc:graphicFrameChg>
      </pc:sldChg>
      <pc:sldChg chg="modSp modTransition">
        <pc:chgData name="Jennie Saint-Sulpice" userId="11043022-97b9-420c-925b-414f691a2afd" providerId="ADAL" clId="{9DEFCC02-AF3F-4572-87E6-ED0B1CAE118D}" dt="2020-06-24T10:03:25.855" v="75"/>
        <pc:sldMkLst>
          <pc:docMk/>
          <pc:sldMk cId="3417772134" sldId="411"/>
        </pc:sldMkLst>
        <pc:graphicFrameChg chg="mod modGraphic">
          <ac:chgData name="Jennie Saint-Sulpice" userId="11043022-97b9-420c-925b-414f691a2afd" providerId="ADAL" clId="{9DEFCC02-AF3F-4572-87E6-ED0B1CAE118D}" dt="2020-06-24T09:09:08.519" v="38" actId="255"/>
          <ac:graphicFrameMkLst>
            <pc:docMk/>
            <pc:sldMk cId="3417772134" sldId="411"/>
            <ac:graphicFrameMk id="2" creationId="{668C10C4-5938-40EB-A227-321CC9B41337}"/>
          </ac:graphicFrameMkLst>
        </pc:graphicFrameChg>
        <pc:graphicFrameChg chg="mod modGraphic">
          <ac:chgData name="Jennie Saint-Sulpice" userId="11043022-97b9-420c-925b-414f691a2afd" providerId="ADAL" clId="{9DEFCC02-AF3F-4572-87E6-ED0B1CAE118D}" dt="2020-06-24T09:09:59.067" v="43"/>
          <ac:graphicFrameMkLst>
            <pc:docMk/>
            <pc:sldMk cId="3417772134" sldId="411"/>
            <ac:graphicFrameMk id="3" creationId="{4CD35D61-F321-4944-AACA-9B013C7150A6}"/>
          </ac:graphicFrameMkLst>
        </pc:graphicFrameChg>
        <pc:graphicFrameChg chg="mod modGraphic">
          <ac:chgData name="Jennie Saint-Sulpice" userId="11043022-97b9-420c-925b-414f691a2afd" providerId="ADAL" clId="{9DEFCC02-AF3F-4572-87E6-ED0B1CAE118D}" dt="2020-06-24T09:10:04.128" v="45" actId="108"/>
          <ac:graphicFrameMkLst>
            <pc:docMk/>
            <pc:sldMk cId="3417772134" sldId="411"/>
            <ac:graphicFrameMk id="10" creationId="{90FC063E-0D2C-4362-B489-0BA420532A0A}"/>
          </ac:graphicFrameMkLst>
        </pc:graphicFrameChg>
        <pc:graphicFrameChg chg="mod modGraphic">
          <ac:chgData name="Jennie Saint-Sulpice" userId="11043022-97b9-420c-925b-414f691a2afd" providerId="ADAL" clId="{9DEFCC02-AF3F-4572-87E6-ED0B1CAE118D}" dt="2020-06-24T09:09:45.439" v="42" actId="20577"/>
          <ac:graphicFrameMkLst>
            <pc:docMk/>
            <pc:sldMk cId="3417772134" sldId="411"/>
            <ac:graphicFrameMk id="12" creationId="{4A633B7E-F2F4-412A-9D4C-733035242235}"/>
          </ac:graphicFrameMkLst>
        </pc:graphicFrameChg>
      </pc:sldChg>
      <pc:sldChg chg="modTransition">
        <pc:chgData name="Jennie Saint-Sulpice" userId="11043022-97b9-420c-925b-414f691a2afd" providerId="ADAL" clId="{9DEFCC02-AF3F-4572-87E6-ED0B1CAE118D}" dt="2020-06-24T09:12:09.299" v="49"/>
        <pc:sldMkLst>
          <pc:docMk/>
          <pc:sldMk cId="1367620643" sldId="420"/>
        </pc:sldMkLst>
      </pc:sldChg>
      <pc:sldChg chg="modTransition">
        <pc:chgData name="Jennie Saint-Sulpice" userId="11043022-97b9-420c-925b-414f691a2afd" providerId="ADAL" clId="{9DEFCC02-AF3F-4572-87E6-ED0B1CAE118D}" dt="2020-06-24T09:16:15.360" v="69"/>
        <pc:sldMkLst>
          <pc:docMk/>
          <pc:sldMk cId="889543295" sldId="423"/>
        </pc:sldMkLst>
      </pc:sldChg>
      <pc:sldChg chg="modTransition">
        <pc:chgData name="Jennie Saint-Sulpice" userId="11043022-97b9-420c-925b-414f691a2afd" providerId="ADAL" clId="{9DEFCC02-AF3F-4572-87E6-ED0B1CAE118D}" dt="2020-06-24T09:12:26.902" v="50"/>
        <pc:sldMkLst>
          <pc:docMk/>
          <pc:sldMk cId="4192406918" sldId="424"/>
        </pc:sldMkLst>
      </pc:sldChg>
      <pc:sldChg chg="modTransition">
        <pc:chgData name="Jennie Saint-Sulpice" userId="11043022-97b9-420c-925b-414f691a2afd" providerId="ADAL" clId="{9DEFCC02-AF3F-4572-87E6-ED0B1CAE118D}" dt="2020-06-24T10:05:04.007" v="82"/>
        <pc:sldMkLst>
          <pc:docMk/>
          <pc:sldMk cId="3742525587" sldId="433"/>
        </pc:sldMkLst>
      </pc:sldChg>
      <pc:sldChg chg="modTransition">
        <pc:chgData name="Jennie Saint-Sulpice" userId="11043022-97b9-420c-925b-414f691a2afd" providerId="ADAL" clId="{9DEFCC02-AF3F-4572-87E6-ED0B1CAE118D}" dt="2020-06-24T09:13:47.243" v="57"/>
        <pc:sldMkLst>
          <pc:docMk/>
          <pc:sldMk cId="1237314614" sldId="490"/>
        </pc:sldMkLst>
      </pc:sldChg>
      <pc:sldChg chg="modTransition">
        <pc:chgData name="Jennie Saint-Sulpice" userId="11043022-97b9-420c-925b-414f691a2afd" providerId="ADAL" clId="{9DEFCC02-AF3F-4572-87E6-ED0B1CAE118D}" dt="2020-06-24T09:13:44.367" v="56"/>
        <pc:sldMkLst>
          <pc:docMk/>
          <pc:sldMk cId="2279673453" sldId="491"/>
        </pc:sldMkLst>
      </pc:sldChg>
      <pc:sldChg chg="modTransition">
        <pc:chgData name="Jennie Saint-Sulpice" userId="11043022-97b9-420c-925b-414f691a2afd" providerId="ADAL" clId="{9DEFCC02-AF3F-4572-87E6-ED0B1CAE118D}" dt="2020-06-24T10:03:28.843" v="76"/>
        <pc:sldMkLst>
          <pc:docMk/>
          <pc:sldMk cId="3077044543" sldId="524"/>
        </pc:sldMkLst>
      </pc:sldChg>
      <pc:sldChg chg="modTransition">
        <pc:chgData name="Jennie Saint-Sulpice" userId="11043022-97b9-420c-925b-414f691a2afd" providerId="ADAL" clId="{9DEFCC02-AF3F-4572-87E6-ED0B1CAE118D}" dt="2020-06-24T10:03:33.908" v="77"/>
        <pc:sldMkLst>
          <pc:docMk/>
          <pc:sldMk cId="1328317702" sldId="536"/>
        </pc:sldMkLst>
      </pc:sldChg>
      <pc:sldChg chg="modTransition">
        <pc:chgData name="Jennie Saint-Sulpice" userId="11043022-97b9-420c-925b-414f691a2afd" providerId="ADAL" clId="{9DEFCC02-AF3F-4572-87E6-ED0B1CAE118D}" dt="2020-06-24T10:05:02.011" v="81"/>
        <pc:sldMkLst>
          <pc:docMk/>
          <pc:sldMk cId="3078717529" sldId="549"/>
        </pc:sldMkLst>
      </pc:sldChg>
      <pc:sldChg chg="modTransition">
        <pc:chgData name="Jennie Saint-Sulpice" userId="11043022-97b9-420c-925b-414f691a2afd" providerId="ADAL" clId="{9DEFCC02-AF3F-4572-87E6-ED0B1CAE118D}" dt="2020-06-24T09:13:30.230" v="54"/>
        <pc:sldMkLst>
          <pc:docMk/>
          <pc:sldMk cId="2732486266" sldId="558"/>
        </pc:sldMkLst>
      </pc:sldChg>
      <pc:sldChg chg="modTransition">
        <pc:chgData name="Jennie Saint-Sulpice" userId="11043022-97b9-420c-925b-414f691a2afd" providerId="ADAL" clId="{9DEFCC02-AF3F-4572-87E6-ED0B1CAE118D}" dt="2020-06-24T10:02:50.247" v="73"/>
        <pc:sldMkLst>
          <pc:docMk/>
          <pc:sldMk cId="1795770215" sldId="564"/>
        </pc:sldMkLst>
      </pc:sldChg>
      <pc:sldChg chg="modTransition">
        <pc:chgData name="Jennie Saint-Sulpice" userId="11043022-97b9-420c-925b-414f691a2afd" providerId="ADAL" clId="{9DEFCC02-AF3F-4572-87E6-ED0B1CAE118D}" dt="2020-06-24T09:13:28.512" v="53"/>
        <pc:sldMkLst>
          <pc:docMk/>
          <pc:sldMk cId="294974297" sldId="567"/>
        </pc:sldMkLst>
      </pc:sldChg>
      <pc:sldChg chg="modTransition">
        <pc:chgData name="Jennie Saint-Sulpice" userId="11043022-97b9-420c-925b-414f691a2afd" providerId="ADAL" clId="{9DEFCC02-AF3F-4572-87E6-ED0B1CAE118D}" dt="2020-06-24T09:11:50.242" v="46"/>
        <pc:sldMkLst>
          <pc:docMk/>
          <pc:sldMk cId="3127046755" sldId="571"/>
        </pc:sldMkLst>
      </pc:sldChg>
      <pc:sldChg chg="modTransition">
        <pc:chgData name="Jennie Saint-Sulpice" userId="11043022-97b9-420c-925b-414f691a2afd" providerId="ADAL" clId="{9DEFCC02-AF3F-4572-87E6-ED0B1CAE118D}" dt="2020-06-24T09:11:58.161" v="47"/>
        <pc:sldMkLst>
          <pc:docMk/>
          <pc:sldMk cId="1206025036" sldId="572"/>
        </pc:sldMkLst>
      </pc:sldChg>
      <pc:sldChg chg="modTransition">
        <pc:chgData name="Jennie Saint-Sulpice" userId="11043022-97b9-420c-925b-414f691a2afd" providerId="ADAL" clId="{9DEFCC02-AF3F-4572-87E6-ED0B1CAE118D}" dt="2020-06-24T09:12:01.701" v="48"/>
        <pc:sldMkLst>
          <pc:docMk/>
          <pc:sldMk cId="4213342792" sldId="573"/>
        </pc:sldMkLst>
      </pc:sldChg>
      <pc:sldChg chg="modTransition">
        <pc:chgData name="Jennie Saint-Sulpice" userId="11043022-97b9-420c-925b-414f691a2afd" providerId="ADAL" clId="{9DEFCC02-AF3F-4572-87E6-ED0B1CAE118D}" dt="2020-06-24T10:02:53.035" v="74"/>
        <pc:sldMkLst>
          <pc:docMk/>
          <pc:sldMk cId="3015238729" sldId="574"/>
        </pc:sldMkLst>
      </pc:sldChg>
      <pc:sldChg chg="modTransition">
        <pc:chgData name="Jennie Saint-Sulpice" userId="11043022-97b9-420c-925b-414f691a2afd" providerId="ADAL" clId="{9DEFCC02-AF3F-4572-87E6-ED0B1CAE118D}" dt="2020-06-24T10:02:48.083" v="72"/>
        <pc:sldMkLst>
          <pc:docMk/>
          <pc:sldMk cId="3759653205" sldId="586"/>
        </pc:sldMkLst>
      </pc:sldChg>
      <pc:sldChg chg="modTransition">
        <pc:chgData name="Jennie Saint-Sulpice" userId="11043022-97b9-420c-925b-414f691a2afd" providerId="ADAL" clId="{9DEFCC02-AF3F-4572-87E6-ED0B1CAE118D}" dt="2020-06-24T09:13:42.401" v="55"/>
        <pc:sldMkLst>
          <pc:docMk/>
          <pc:sldMk cId="3488386977" sldId="587"/>
        </pc:sldMkLst>
      </pc:sldChg>
      <pc:sldChg chg="addSp delSp modSp">
        <pc:chgData name="Jennie Saint-Sulpice" userId="11043022-97b9-420c-925b-414f691a2afd" providerId="ADAL" clId="{9DEFCC02-AF3F-4572-87E6-ED0B1CAE118D}" dt="2020-06-24T10:04:09.734" v="80" actId="14100"/>
        <pc:sldMkLst>
          <pc:docMk/>
          <pc:sldMk cId="636450778" sldId="589"/>
        </pc:sldMkLst>
        <pc:picChg chg="del">
          <ac:chgData name="Jennie Saint-Sulpice" userId="11043022-97b9-420c-925b-414f691a2afd" providerId="ADAL" clId="{9DEFCC02-AF3F-4572-87E6-ED0B1CAE118D}" dt="2020-06-24T09:17:03.446" v="70" actId="478"/>
          <ac:picMkLst>
            <pc:docMk/>
            <pc:sldMk cId="636450778" sldId="589"/>
            <ac:picMk id="10" creationId="{84EB2394-F086-40D0-9AA4-5709FF8E4E08}"/>
          </ac:picMkLst>
        </pc:picChg>
        <pc:picChg chg="add mod">
          <ac:chgData name="Jennie Saint-Sulpice" userId="11043022-97b9-420c-925b-414f691a2afd" providerId="ADAL" clId="{9DEFCC02-AF3F-4572-87E6-ED0B1CAE118D}" dt="2020-06-24T10:04:09.734" v="80" actId="14100"/>
          <ac:picMkLst>
            <pc:docMk/>
            <pc:sldMk cId="636450778" sldId="589"/>
            <ac:picMk id="11" creationId="{A981E9CC-0F43-4DD3-907D-DB43F8ED6377}"/>
          </ac:picMkLst>
        </pc:picChg>
      </pc:sldChg>
      <pc:sldChg chg="addSp delSp modSp add delAnim">
        <pc:chgData name="Jennie Saint-Sulpice" userId="11043022-97b9-420c-925b-414f691a2afd" providerId="ADAL" clId="{9DEFCC02-AF3F-4572-87E6-ED0B1CAE118D}" dt="2020-06-24T10:12:06.265" v="651" actId="1076"/>
        <pc:sldMkLst>
          <pc:docMk/>
          <pc:sldMk cId="1313887248" sldId="590"/>
        </pc:sldMkLst>
        <pc:spChg chg="add mod">
          <ac:chgData name="Jennie Saint-Sulpice" userId="11043022-97b9-420c-925b-414f691a2afd" providerId="ADAL" clId="{9DEFCC02-AF3F-4572-87E6-ED0B1CAE118D}" dt="2020-06-24T10:12:06.265" v="651" actId="1076"/>
          <ac:spMkLst>
            <pc:docMk/>
            <pc:sldMk cId="1313887248" sldId="590"/>
            <ac:spMk id="2" creationId="{C9C61871-4947-427F-B20B-A67B7986E5FF}"/>
          </ac:spMkLst>
        </pc:spChg>
        <pc:spChg chg="mod">
          <ac:chgData name="Jennie Saint-Sulpice" userId="11043022-97b9-420c-925b-414f691a2afd" providerId="ADAL" clId="{9DEFCC02-AF3F-4572-87E6-ED0B1CAE118D}" dt="2020-06-24T10:05:58.224" v="126" actId="20577"/>
          <ac:spMkLst>
            <pc:docMk/>
            <pc:sldMk cId="1313887248" sldId="590"/>
            <ac:spMk id="3" creationId="{00000000-0000-0000-0000-000000000000}"/>
          </ac:spMkLst>
        </pc:spChg>
        <pc:picChg chg="del">
          <ac:chgData name="Jennie Saint-Sulpice" userId="11043022-97b9-420c-925b-414f691a2afd" providerId="ADAL" clId="{9DEFCC02-AF3F-4572-87E6-ED0B1CAE118D}" dt="2020-06-24T10:05:38.934" v="84" actId="478"/>
          <ac:picMkLst>
            <pc:docMk/>
            <pc:sldMk cId="1313887248" sldId="590"/>
            <ac:picMk id="6" creationId="{C27D4131-EC1C-46B6-9C9D-2B0490FC0B09}"/>
          </ac:picMkLst>
        </pc:picChg>
        <pc:picChg chg="del">
          <ac:chgData name="Jennie Saint-Sulpice" userId="11043022-97b9-420c-925b-414f691a2afd" providerId="ADAL" clId="{9DEFCC02-AF3F-4572-87E6-ED0B1CAE118D}" dt="2020-06-24T10:05:41.215" v="85" actId="478"/>
          <ac:picMkLst>
            <pc:docMk/>
            <pc:sldMk cId="1313887248" sldId="590"/>
            <ac:picMk id="7" creationId="{4928C729-397D-4C3C-8D03-6A5B8DE29096}"/>
          </ac:picMkLst>
        </pc:picChg>
        <pc:picChg chg="del">
          <ac:chgData name="Jennie Saint-Sulpice" userId="11043022-97b9-420c-925b-414f691a2afd" providerId="ADAL" clId="{9DEFCC02-AF3F-4572-87E6-ED0B1CAE118D}" dt="2020-06-24T10:05:42.887" v="86" actId="478"/>
          <ac:picMkLst>
            <pc:docMk/>
            <pc:sldMk cId="1313887248" sldId="590"/>
            <ac:picMk id="9" creationId="{3A2A5F3F-58A2-4560-84EB-7351E7A7F02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dm1.sharepoint.com/sites/BP2019/Documents%20partages/Gestion%20finances/Cl&#244;ture/2019/Tableaux%20sources/Cl&#244;ture%202019%20CAD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'CER Missions étranger'!$B$3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2BD-41F6-A83C-CA016BB2CE11}"/>
              </c:ext>
            </c:extLst>
          </c:dPt>
          <c:cat>
            <c:strRef>
              <c:f>'CER Missions étranger'!$A$4:$A$9</c:f>
              <c:strCache>
                <c:ptCount val="6"/>
                <c:pt idx="0">
                  <c:v>Afrique</c:v>
                </c:pt>
                <c:pt idx="1">
                  <c:v>Amérique latine et Caraïbes</c:v>
                </c:pt>
                <c:pt idx="2">
                  <c:v>Asie</c:v>
                </c:pt>
                <c:pt idx="3">
                  <c:v>Europe</c:v>
                </c:pt>
                <c:pt idx="4">
                  <c:v>Moyen-Orient et Afrique du Nord</c:v>
                </c:pt>
                <c:pt idx="5">
                  <c:v>Financements pour le réseau</c:v>
                </c:pt>
              </c:strCache>
            </c:strRef>
          </c:cat>
          <c:val>
            <c:numRef>
              <c:f>'CER Missions étranger'!$B$4:$B$9</c:f>
              <c:numCache>
                <c:formatCode>#,##0</c:formatCode>
                <c:ptCount val="6"/>
                <c:pt idx="0">
                  <c:v>14894</c:v>
                </c:pt>
                <c:pt idx="1">
                  <c:v>3241</c:v>
                </c:pt>
                <c:pt idx="2">
                  <c:v>6534</c:v>
                </c:pt>
                <c:pt idx="3">
                  <c:v>2394</c:v>
                </c:pt>
                <c:pt idx="4">
                  <c:v>23409</c:v>
                </c:pt>
                <c:pt idx="5">
                  <c:v>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C-4CED-AB05-82B22B98C80F}"/>
            </c:ext>
          </c:extLst>
        </c:ser>
        <c:ser>
          <c:idx val="1"/>
          <c:order val="1"/>
          <c:tx>
            <c:strRef>
              <c:f>'CER Missions étranger'!$C$3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BD-41F6-A83C-CA016BB2CE11}"/>
              </c:ext>
            </c:extLst>
          </c:dPt>
          <c:cat>
            <c:strRef>
              <c:f>'CER Missions étranger'!$A$4:$A$9</c:f>
              <c:strCache>
                <c:ptCount val="6"/>
                <c:pt idx="0">
                  <c:v>Afrique</c:v>
                </c:pt>
                <c:pt idx="1">
                  <c:v>Amérique latine et Caraïbes</c:v>
                </c:pt>
                <c:pt idx="2">
                  <c:v>Asie</c:v>
                </c:pt>
                <c:pt idx="3">
                  <c:v>Europe</c:v>
                </c:pt>
                <c:pt idx="4">
                  <c:v>Moyen-Orient et Afrique du Nord</c:v>
                </c:pt>
                <c:pt idx="5">
                  <c:v>Financements pour le réseau</c:v>
                </c:pt>
              </c:strCache>
            </c:strRef>
          </c:cat>
          <c:val>
            <c:numRef>
              <c:f>'CER Missions étranger'!$C$4:$C$9</c:f>
              <c:numCache>
                <c:formatCode>_-* #,##0_-;\-* #,##0_-;_-* "-"??_-;_-@_-</c:formatCode>
                <c:ptCount val="6"/>
                <c:pt idx="0">
                  <c:v>17129.381690000002</c:v>
                </c:pt>
                <c:pt idx="1">
                  <c:v>3333.0295499999997</c:v>
                </c:pt>
                <c:pt idx="2">
                  <c:v>5375.2688499999995</c:v>
                </c:pt>
                <c:pt idx="3">
                  <c:v>1769.7835100000002</c:v>
                </c:pt>
                <c:pt idx="4">
                  <c:v>16242.387499999999</c:v>
                </c:pt>
                <c:pt idx="5">
                  <c:v>13238.428319999999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C-4CED-AB05-82B22B98C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81347727"/>
        <c:axId val="1777490335"/>
      </c:barChart>
      <c:catAx>
        <c:axId val="1581347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77490335"/>
        <c:crosses val="autoZero"/>
        <c:auto val="1"/>
        <c:lblAlgn val="ctr"/>
        <c:lblOffset val="100"/>
        <c:noMultiLvlLbl val="0"/>
      </c:catAx>
      <c:valAx>
        <c:axId val="1777490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81347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0.82552</cdr:x>
      <cdr:y>0</cdr:y>
    </cdr:from>
    <cdr:to>
      <cdr:x>0.82552</cdr:x>
      <cdr:y>0.92909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EC18D64A-383B-41F8-A73C-F066A33DA66D}"/>
            </a:ext>
          </a:extLst>
        </cdr:cNvPr>
        <cdr:cNvCxnSpPr/>
      </cdr:nvCxnSpPr>
      <cdr:spPr>
        <a:xfrm xmlns:a="http://schemas.openxmlformats.org/drawingml/2006/main">
          <a:off x="5914791" y="0"/>
          <a:ext cx="0" cy="370519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5"/>
            <a:ext cx="3079201" cy="5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06" y="5"/>
            <a:ext cx="3079201" cy="5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720676"/>
            <a:ext cx="3079201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06" y="9720676"/>
            <a:ext cx="3079201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C04E-DDD1-486E-9C17-DEE8F58EAAD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617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5"/>
            <a:ext cx="3079201" cy="5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06" y="5"/>
            <a:ext cx="3079201" cy="5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71525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86" y="4861161"/>
            <a:ext cx="5683914" cy="460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720676"/>
            <a:ext cx="3079201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06" y="9720676"/>
            <a:ext cx="3079201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0" tIns="45747" rIns="91500" bIns="457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54299-5CAC-4472-AD4C-D422F9CD30C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35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32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484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9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97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300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581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119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0400" y="798513"/>
            <a:ext cx="5291138" cy="3970337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489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66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03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747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005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293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201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982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5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25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1906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857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4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963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4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5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708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9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5363" y="771525"/>
            <a:ext cx="5113337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9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13337" cy="38354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sng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AUTRES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UE 1%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Collectivités territoriales France 1%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français 1%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France - CDC 1%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Privés autres 1%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Nations Unies 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France - autres 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France  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Suède 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Monaco</a:t>
            </a:r>
            <a:r>
              <a:rPr lang="fr-FR" sz="1200" b="0" i="0" u="none" strike="noStrike" kern="1200" baseline="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>
                <a:solidFill>
                  <a:schemeClr val="dk1"/>
                </a:solidFill>
                <a:effectLst/>
                <a:latin typeface="Arial" charset="0"/>
                <a:ea typeface="+mn-ea"/>
                <a:cs typeface="+mn-cs"/>
              </a:rPr>
              <a:t>Publics français - autres 0%</a:t>
            </a:r>
            <a:r>
              <a:rPr lang="fr-FR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20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36CE-C996-4796-8FDD-9DCDC39B22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8" name="Picture 24" descr="frise_PPT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4525"/>
            <a:ext cx="6861175" cy="552450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>
            <a:off x="2667000" y="6610350"/>
            <a:ext cx="571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fr-FR" sz="1200">
                <a:solidFill>
                  <a:schemeClr val="bg1"/>
                </a:solidFill>
                <a:latin typeface="Helvetica" pitchFamily="1" charset="0"/>
                <a:ea typeface="ＭＳ Ｐゴシック" pitchFamily="1" charset="-128"/>
              </a:rPr>
              <a:t>NOUS SOIGNONS CEUX QUE LE MONDE OUBLIE PEU A PEU</a:t>
            </a:r>
          </a:p>
        </p:txBody>
      </p:sp>
      <p:pic>
        <p:nvPicPr>
          <p:cNvPr id="10" name="Picture 26" descr="logo MDM FR CMJN_b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88913"/>
            <a:ext cx="1457325" cy="14398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5C8E-8F5D-4A48-AF80-2AE184928F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A635-1025-424F-92CA-2F14700EA8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1484313"/>
            <a:ext cx="6646863" cy="5048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051050" y="2276475"/>
            <a:ext cx="3241675" cy="41052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5125" y="2276475"/>
            <a:ext cx="3241675" cy="41052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027988" y="1700213"/>
            <a:ext cx="1116012" cy="279400"/>
          </a:xfrm>
        </p:spPr>
        <p:txBody>
          <a:bodyPr/>
          <a:lstStyle>
            <a:lvl1pPr>
              <a:defRPr/>
            </a:lvl1pPr>
          </a:lstStyle>
          <a:p>
            <a:fld id="{9569A38C-FE23-4E34-B9E6-474A6FB6423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0547-6DA8-464E-A65F-C2E928CF4A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297F-E5B3-46FF-849E-F8DA53DA70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D6B1-6044-42A6-96D9-31002D7111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CD15-DDE0-495D-8B7A-86317905F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9D0-24AA-428B-A396-1A6BE668A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F4E5-A556-49B9-AC62-AD09059158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5873-7526-4235-BEEF-B0F3F8B5D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620B-7FEC-4D23-A814-5FF7401D6F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ECFA-7CD6-4DD8-A3C8-19619E322A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Line 19"/>
          <p:cNvSpPr>
            <a:spLocks noChangeShapeType="1"/>
          </p:cNvSpPr>
          <p:nvPr userDrawn="1"/>
        </p:nvSpPr>
        <p:spPr bwMode="auto">
          <a:xfrm>
            <a:off x="8748713" y="1952625"/>
            <a:ext cx="2873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1588" y="6570663"/>
            <a:ext cx="9142412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9" name="Picture 30" descr="frise_PPT_0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4763" y="622300"/>
            <a:ext cx="9113838" cy="538163"/>
          </a:xfrm>
          <a:prstGeom prst="rect">
            <a:avLst/>
          </a:prstGeom>
          <a:noFill/>
        </p:spPr>
      </p:pic>
      <p:pic>
        <p:nvPicPr>
          <p:cNvPr id="10" name="Picture 31" descr="logo MDM FR CMJN_b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5650" y="333375"/>
            <a:ext cx="1076325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1628800"/>
            <a:ext cx="2133600" cy="365125"/>
          </a:xfrm>
        </p:spPr>
        <p:txBody>
          <a:bodyPr/>
          <a:lstStyle/>
          <a:p>
            <a:fld id="{776A0547-6DA8-464E-A65F-C2E928CF4A6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31640" y="2492896"/>
            <a:ext cx="6696744" cy="1470025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4000" b="1">
                <a:solidFill>
                  <a:schemeClr val="tx2"/>
                </a:solidFill>
              </a:rPr>
              <a:t>CLÔTURE DES COMPTES 2019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2195736" y="5445224"/>
            <a:ext cx="67687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None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Point info – 26 juin 2020</a:t>
            </a:r>
          </a:p>
          <a:p>
            <a:pPr algn="r" fontAlgn="auto">
              <a:spcAft>
                <a:spcPts val="0"/>
              </a:spcAft>
            </a:pP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8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95736" y="571457"/>
            <a:ext cx="3060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75656" y="2996952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tx2"/>
                </a:solidFill>
              </a:rPr>
              <a:t>                            </a:t>
            </a:r>
            <a:r>
              <a:rPr lang="fr-FR" sz="2800" b="1">
                <a:solidFill>
                  <a:schemeClr val="tx2"/>
                </a:solidFill>
              </a:rPr>
              <a:t>CHARGES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23808A-0481-44FE-B870-2CDB4558B488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132831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188" y="5085184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/>
          </a:p>
          <a:p>
            <a:endParaRPr lang="fr-FR" sz="1600"/>
          </a:p>
        </p:txBody>
      </p:sp>
      <p:sp>
        <p:nvSpPr>
          <p:cNvPr id="2" name="Rectangle 1"/>
          <p:cNvSpPr/>
          <p:nvPr/>
        </p:nvSpPr>
        <p:spPr>
          <a:xfrm>
            <a:off x="1835696" y="435170"/>
            <a:ext cx="730830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Des charges en augmentation en 2019 avec des évolutions contrastées </a:t>
            </a:r>
          </a:p>
          <a:p>
            <a:endParaRPr lang="fr-FR" sz="1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AF035C-52E3-45A2-AF8F-C75357AD1742}"/>
              </a:ext>
            </a:extLst>
          </p:cNvPr>
          <p:cNvSpPr txBox="1"/>
          <p:nvPr/>
        </p:nvSpPr>
        <p:spPr>
          <a:xfrm>
            <a:off x="4341806" y="1705524"/>
            <a:ext cx="44661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Total charges (en k€)</a:t>
            </a:r>
          </a:p>
          <a:p>
            <a:r>
              <a:rPr lang="fr-FR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2018 :   99 222</a:t>
            </a:r>
          </a:p>
          <a:p>
            <a:r>
              <a:rPr lang="fr-FR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 : 103 440</a:t>
            </a:r>
          </a:p>
          <a:p>
            <a:r>
              <a:rPr lang="fr-FR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Soit une augmentation entre 2018 et 2019 de 4,2M€ ou 4,3%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0E1B8-691B-4C18-ACF3-0E7609785740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777E415-61AA-4DB0-95F5-0A6FE934D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61" y="1903178"/>
            <a:ext cx="8370533" cy="4548010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AE7569B8-5DE8-49FD-8BBE-EE12E7E562C2}"/>
              </a:ext>
            </a:extLst>
          </p:cNvPr>
          <p:cNvSpPr/>
          <p:nvPr/>
        </p:nvSpPr>
        <p:spPr>
          <a:xfrm>
            <a:off x="1437073" y="2351791"/>
            <a:ext cx="414337" cy="449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D5834F1-6328-4F72-8D48-E8E94ABB3CD8}"/>
              </a:ext>
            </a:extLst>
          </p:cNvPr>
          <p:cNvSpPr/>
          <p:nvPr/>
        </p:nvSpPr>
        <p:spPr>
          <a:xfrm>
            <a:off x="2903785" y="3244713"/>
            <a:ext cx="414337" cy="449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79F64E4-ABF4-4AF2-8F4E-D7DB92AD42F3}"/>
              </a:ext>
            </a:extLst>
          </p:cNvPr>
          <p:cNvSpPr/>
          <p:nvPr/>
        </p:nvSpPr>
        <p:spPr>
          <a:xfrm>
            <a:off x="4349877" y="4012882"/>
            <a:ext cx="575729" cy="1058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83B78B7-94A4-4F2A-A308-F26A59B2249C}"/>
              </a:ext>
            </a:extLst>
          </p:cNvPr>
          <p:cNvSpPr/>
          <p:nvPr/>
        </p:nvSpPr>
        <p:spPr>
          <a:xfrm>
            <a:off x="5976131" y="4549695"/>
            <a:ext cx="414337" cy="4394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662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918017" y="553475"/>
            <a:ext cx="722598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Utilisation des RNA</a:t>
            </a:r>
          </a:p>
          <a:p>
            <a:endParaRPr lang="fr-FR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Global-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TAB</a:t>
            </a:r>
            <a:r>
              <a:rPr lang="fr-FR" dirty="0">
                <a:solidFill>
                  <a:srgbClr val="002060"/>
                </a:solidFill>
              </a:rPr>
              <a:t> – Bilan - 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A07A98F-4E21-4599-847F-B36210848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627" y="1317560"/>
            <a:ext cx="5968501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5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907704" y="443890"/>
            <a:ext cx="723629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Des fonds propres toujours en deçà des 3 mois de fonctionnement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5112069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002060"/>
                </a:solidFill>
              </a:rPr>
              <a:t>Nombre de mois d’exploitation couverts par les fonds propres 2019: </a:t>
            </a:r>
            <a:r>
              <a:rPr lang="fr-FR" b="1">
                <a:solidFill>
                  <a:srgbClr val="002060"/>
                </a:solidFill>
              </a:rPr>
              <a:t>2,35 </a:t>
            </a:r>
          </a:p>
          <a:p>
            <a:r>
              <a:rPr lang="fr-FR" sz="1400">
                <a:solidFill>
                  <a:srgbClr val="002060"/>
                </a:solidFill>
              </a:rPr>
              <a:t>(légèrement supérieur à 2018).</a:t>
            </a:r>
          </a:p>
          <a:p>
            <a:endParaRPr lang="fr-FR" sz="1400">
              <a:solidFill>
                <a:srgbClr val="002060"/>
              </a:solidFill>
            </a:endParaRPr>
          </a:p>
          <a:p>
            <a:r>
              <a:rPr lang="fr-FR" sz="1400" b="1" i="1">
                <a:solidFill>
                  <a:srgbClr val="002060"/>
                </a:solidFill>
              </a:rPr>
              <a:t>NB: les fonds propres n’incluent pas la réserve latente liée à l’immeuble rue Marcadet. </a:t>
            </a:r>
          </a:p>
          <a:p>
            <a:r>
              <a:rPr lang="fr-FR" sz="1400" b="1" i="1">
                <a:solidFill>
                  <a:srgbClr val="002060"/>
                </a:solidFill>
              </a:rPr>
              <a:t>Pour mémoire la plus-value latente serait de l’ordre d’une trentaine de M€.</a:t>
            </a:r>
            <a:endParaRPr lang="fr-FR" b="1">
              <a:solidFill>
                <a:srgbClr val="00206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90EB90F-7443-43B1-AEFF-EC51B9A0731C}"/>
              </a:ext>
            </a:extLst>
          </p:cNvPr>
          <p:cNvSpPr txBox="1"/>
          <p:nvPr/>
        </p:nvSpPr>
        <p:spPr>
          <a:xfrm>
            <a:off x="6304832" y="2664331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2,35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D92DCF1-9DF9-408B-8B31-75D2C49A7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3" y="1600041"/>
            <a:ext cx="9108213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83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021" y="2083943"/>
            <a:ext cx="7236296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COMPTE D’EMPLOI DES RESSOURCES 2019</a:t>
            </a:r>
            <a:endParaRPr lang="en-GB" sz="2400" b="1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16832"/>
            <a:ext cx="8460940" cy="4392488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fr-FR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14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87524" y="3043142"/>
            <a:ext cx="8640960" cy="183524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fr-FR" sz="2000">
              <a:solidFill>
                <a:schemeClr val="tx2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fr-FR" sz="240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Explicite l’utilisation que l’association a faite de ses ressources, notamment celles issues de la Générosité du Public 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fr-FR" sz="2400">
              <a:solidFill>
                <a:srgbClr val="002060"/>
              </a:solidFill>
              <a:highlight>
                <a:srgbClr val="FFFF00"/>
              </a:highlight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7422A6-1D8E-452A-ACA5-8798BAC0DACF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67013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16832"/>
            <a:ext cx="8280920" cy="4392488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fr-FR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	  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15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732256" y="1399240"/>
            <a:ext cx="394420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002060"/>
                </a:solidFill>
              </a:rPr>
              <a:t>Des missions sociales en progression en </a:t>
            </a:r>
            <a:r>
              <a:rPr lang="fr-FR" sz="1400" b="1" dirty="0">
                <a:solidFill>
                  <a:srgbClr val="3366FF"/>
                </a:solidFill>
              </a:rPr>
              <a:t>bleu (étranger) </a:t>
            </a:r>
            <a:r>
              <a:rPr lang="fr-FR" sz="1400" b="1" dirty="0">
                <a:solidFill>
                  <a:srgbClr val="002060"/>
                </a:solidFill>
              </a:rPr>
              <a:t>et en </a:t>
            </a:r>
            <a:r>
              <a:rPr lang="fr-FR" sz="1400" b="1" dirty="0">
                <a:solidFill>
                  <a:srgbClr val="00B050"/>
                </a:solidFill>
              </a:rPr>
              <a:t>vert (France)</a:t>
            </a:r>
          </a:p>
          <a:p>
            <a:r>
              <a:rPr lang="fr-FR" sz="1200" dirty="0">
                <a:solidFill>
                  <a:srgbClr val="002060"/>
                </a:solidFill>
              </a:rPr>
              <a:t>Leur part augmente de 1,6% et en valeur absolue: +5,5M€</a:t>
            </a:r>
          </a:p>
          <a:p>
            <a:r>
              <a:rPr lang="fr-FR" sz="1200" dirty="0">
                <a:solidFill>
                  <a:srgbClr val="002060"/>
                </a:solidFill>
              </a:rPr>
              <a:t>(France: +0,2% / international: +1,5% - actions du réseau financées par des contrats bailleurs obtenus par MdM-France pour le compte de ses membres)</a:t>
            </a:r>
          </a:p>
          <a:p>
            <a:endParaRPr lang="fr-FR" sz="1100" dirty="0">
              <a:solidFill>
                <a:srgbClr val="002060"/>
              </a:solidFill>
            </a:endParaRPr>
          </a:p>
          <a:p>
            <a:endParaRPr lang="fr-FR" sz="11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FF0000"/>
                </a:solidFill>
              </a:rPr>
              <a:t>Diminution des frais de recherche de fonds</a:t>
            </a:r>
          </a:p>
          <a:p>
            <a:r>
              <a:rPr lang="fr-FR" sz="1200" dirty="0">
                <a:solidFill>
                  <a:srgbClr val="002060"/>
                </a:solidFill>
              </a:rPr>
              <a:t> -1,4M€ et -2,1% </a:t>
            </a:r>
          </a:p>
          <a:p>
            <a:r>
              <a:rPr lang="fr-FR" sz="1200" dirty="0">
                <a:solidFill>
                  <a:srgbClr val="002060"/>
                </a:solidFill>
              </a:rPr>
              <a:t>Optimisation des dépenses</a:t>
            </a:r>
          </a:p>
          <a:p>
            <a:r>
              <a:rPr lang="fr-FR" sz="1200" dirty="0">
                <a:solidFill>
                  <a:srgbClr val="002060"/>
                </a:solidFill>
              </a:rPr>
              <a:t>Baisse de la subvention marketing à MdM-Allemagne (renégociation accord)</a:t>
            </a:r>
          </a:p>
          <a:p>
            <a:endParaRPr lang="fr-FR" sz="1100" dirty="0">
              <a:solidFill>
                <a:srgbClr val="002060"/>
              </a:solidFill>
            </a:endParaRPr>
          </a:p>
          <a:p>
            <a:endParaRPr lang="fr-FR" sz="11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accent6">
                    <a:lumMod val="75000"/>
                  </a:schemeClr>
                </a:solidFill>
              </a:rPr>
              <a:t>Hausse des frais de fonctionnement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fr-FR" sz="1200" dirty="0">
                <a:solidFill>
                  <a:srgbClr val="002060"/>
                </a:solidFill>
              </a:rPr>
              <a:t>+0,6M€: poursuite du plan de transformation, création du service audit interne </a:t>
            </a:r>
            <a:r>
              <a:rPr lang="fr-FR" sz="1200" dirty="0" err="1">
                <a:solidFill>
                  <a:srgbClr val="002060"/>
                </a:solidFill>
              </a:rPr>
              <a:t>etc</a:t>
            </a:r>
            <a:endParaRPr lang="fr-FR" sz="1200" dirty="0">
              <a:solidFill>
                <a:srgbClr val="002060"/>
              </a:solidFill>
            </a:endParaRPr>
          </a:p>
          <a:p>
            <a:endParaRPr lang="fr-FR" sz="11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04383" y="477882"/>
            <a:ext cx="7084569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000" b="1">
                <a:solidFill>
                  <a:srgbClr val="002060"/>
                </a:solidFill>
                <a:latin typeface="Arial Narrow" panose="020B0606020202030204" pitchFamily="34" charset="0"/>
              </a:rPr>
              <a:t>		</a:t>
            </a:r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</a:rPr>
              <a:t>Evolution des emplois</a:t>
            </a:r>
          </a:p>
          <a:p>
            <a:endParaRPr lang="fr-FR" sz="2000" b="1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2FD7C4-E630-4A54-965C-5CE8DCDE5E87}"/>
              </a:ext>
            </a:extLst>
          </p:cNvPr>
          <p:cNvSpPr/>
          <p:nvPr/>
        </p:nvSpPr>
        <p:spPr>
          <a:xfrm>
            <a:off x="64655" y="6530511"/>
            <a:ext cx="90242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>
                <a:solidFill>
                  <a:schemeClr val="tx2"/>
                </a:solidFill>
              </a:rPr>
              <a:t>    </a:t>
            </a:r>
            <a:r>
              <a:rPr lang="fr-FR" sz="1400" u="sng">
                <a:solidFill>
                  <a:schemeClr val="bg1"/>
                </a:solidFill>
                <a:latin typeface="Arial Narrow" panose="020B0606020202030204" pitchFamily="34" charset="0"/>
              </a:rPr>
              <a:t>Respect de la demande du CA:</a:t>
            </a:r>
            <a:r>
              <a:rPr lang="fr-FR" sz="1400">
                <a:solidFill>
                  <a:schemeClr val="bg1"/>
                </a:solidFill>
                <a:latin typeface="Arial Narrow" panose="020B0606020202030204" pitchFamily="34" charset="0"/>
              </a:rPr>
              <a:t> Missions sociales &gt;70% . Frais de recherche de fonds &lt;20% . Frais de fonctionnement &lt;9%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FF2AC5-2370-48E8-8E0C-12A13F15BB11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89FBC03-34E6-4249-B2F3-35A0E844A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50917"/>
            <a:ext cx="5060119" cy="52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8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16832"/>
            <a:ext cx="7488832" cy="4392488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110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110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fr-FR" sz="110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16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19560" y="583232"/>
            <a:ext cx="734263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</a:rPr>
              <a:t>Ressources: un modèle de financement toujours équilibré</a:t>
            </a:r>
          </a:p>
          <a:p>
            <a:pPr algn="ctr"/>
            <a:endParaRPr lang="fr-FR" sz="2400" b="1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DF122C-2E18-4A9A-BA13-3F8A26FCB8C3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DC71F81-0768-47B0-83B5-25522F70C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2141"/>
            <a:ext cx="7358510" cy="493604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98E29A7-358B-4730-89CC-578E7EB2A844}"/>
              </a:ext>
            </a:extLst>
          </p:cNvPr>
          <p:cNvSpPr/>
          <p:nvPr/>
        </p:nvSpPr>
        <p:spPr>
          <a:xfrm>
            <a:off x="6097010" y="2360270"/>
            <a:ext cx="29361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Générosité du public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FR" sz="1400" b="1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autres fonds privés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FR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  produits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48,5%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générosité du public en baisse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subventions privées en hausse</a:t>
            </a:r>
          </a:p>
          <a:p>
            <a:endParaRPr lang="fr-FR" sz="1400" dirty="0">
              <a:solidFill>
                <a:srgbClr val="002060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84FD77-76B9-4268-83BA-51E7EAEA9271}"/>
              </a:ext>
            </a:extLst>
          </p:cNvPr>
          <p:cNvSpPr txBox="1"/>
          <p:nvPr/>
        </p:nvSpPr>
        <p:spPr>
          <a:xfrm>
            <a:off x="6097009" y="3903171"/>
            <a:ext cx="31793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publiques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51,5%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Augmentation des financements obtenus pour le compte du réseau (financements publics uniquement)</a:t>
            </a:r>
          </a:p>
        </p:txBody>
      </p:sp>
    </p:spTree>
    <p:extLst>
      <p:ext uri="{BB962C8B-B14F-4D97-AF65-F5344CB8AC3E}">
        <p14:creationId xmlns:p14="http://schemas.microsoft.com/office/powerpoint/2010/main" val="66369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8036" y="440096"/>
            <a:ext cx="7305964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EVOLUTION DU CER 2016 - 2019</a:t>
            </a:r>
            <a:endParaRPr lang="en-GB" sz="24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8460432" y="1575613"/>
            <a:ext cx="683568" cy="404000"/>
          </a:xfrm>
        </p:spPr>
        <p:txBody>
          <a:bodyPr/>
          <a:lstStyle/>
          <a:p>
            <a:endParaRPr lang="fr-FR"/>
          </a:p>
          <a:p>
            <a:fld id="{3B47FC0E-7B05-4FA0-9BAC-07B3221BD88A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898580" y="354821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b="1">
              <a:solidFill>
                <a:schemeClr val="tx2"/>
              </a:solidFill>
            </a:endParaRPr>
          </a:p>
          <a:p>
            <a:endParaRPr lang="fr-FR" sz="1200" b="1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86480" y="446190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b="1">
              <a:solidFill>
                <a:schemeClr val="tx2"/>
              </a:solidFill>
            </a:endParaRPr>
          </a:p>
          <a:p>
            <a:endParaRPr lang="fr-FR" sz="1200" b="1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9C54B9-879B-4227-B7FE-C4609279455E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DD942A5-DDC4-4298-981E-A76A44C0B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50" y="999870"/>
            <a:ext cx="8614395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90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3519" y="2996952"/>
            <a:ext cx="7916543" cy="792088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MISSIONS SOCIALES France</a:t>
            </a:r>
            <a:br>
              <a:rPr lang="fr-FR" sz="32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fr-FR" sz="16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non compris les frais d’appui du siège (DOF, Services supports, Communication et Plaidoyer)</a:t>
            </a:r>
            <a:endParaRPr lang="en-GB" sz="16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18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CD319F-424A-4D63-8F96-D9D3EFC18D7E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3257407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273" y="508325"/>
            <a:ext cx="7296727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 opérations France en progression</a:t>
            </a:r>
            <a:b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 taux de financement bailleurs en légère augmentation</a:t>
            </a:r>
            <a:endParaRPr lang="en-GB" sz="2400" b="1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19</a:t>
            </a:fld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72555-3B28-46FA-9BFA-09663DD1FF9F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C56A924-78D2-4A9D-B7D9-CFAEA7BBB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98" y="1546797"/>
            <a:ext cx="7254869" cy="397493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4AD0DA0-33D8-447B-997D-343C32F57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113" y="5118837"/>
            <a:ext cx="6504996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7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3876" y="637493"/>
            <a:ext cx="7210124" cy="5777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>
              <a:tabLst>
                <a:tab pos="803275" algn="l"/>
                <a:tab pos="1792288" algn="l"/>
              </a:tabLst>
            </a:pPr>
            <a:r>
              <a:rPr lang="fr-FR" sz="2800" b="1">
                <a:solidFill>
                  <a:schemeClr val="tx2"/>
                </a:solidFill>
                <a:latin typeface="Arial Narrow" panose="020B0606020202030204" pitchFamily="34" charset="0"/>
              </a:rPr>
              <a:t>          </a:t>
            </a:r>
            <a:r>
              <a:rPr lang="fr-FR" sz="2800" b="1">
                <a:solidFill>
                  <a:srgbClr val="002060"/>
                </a:solidFill>
                <a:latin typeface="Arial Narrow" panose="020B0606020202030204" pitchFamily="34" charset="0"/>
              </a:rPr>
              <a:t>Faits marquants de l’exercice (1/2)</a:t>
            </a:r>
            <a:endParaRPr lang="fr-FR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Global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Compte d’Emploi des Ressources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33816" y="1775098"/>
            <a:ext cx="8640960" cy="4887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      </a:t>
            </a: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Un excédent en progression par rapport à 2018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          </a:t>
            </a:r>
            <a:r>
              <a:rPr lang="fr-FR" sz="1800" b="1" dirty="0">
                <a:latin typeface="Arial Narrow" panose="020B0606020202030204" pitchFamily="34" charset="0"/>
                <a:cs typeface="Arial" pitchFamily="34" charset="0"/>
              </a:rPr>
              <a:t>+1,5M€ en 2019</a:t>
            </a:r>
            <a:r>
              <a:rPr lang="fr-FR" sz="1800" dirty="0">
                <a:latin typeface="Arial Narrow" panose="020B0606020202030204" pitchFamily="34" charset="0"/>
                <a:cs typeface="Arial" pitchFamily="34" charset="0"/>
              </a:rPr>
              <a:t> avant reprise des réserves pour projets associatifs</a:t>
            </a:r>
            <a:r>
              <a:rPr lang="fr-FR" sz="1800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fr-FR" sz="1800" dirty="0">
                <a:latin typeface="Arial Narrow" panose="020B0606020202030204" pitchFamily="34" charset="0"/>
                <a:cs typeface="Arial" pitchFamily="34" charset="0"/>
              </a:rPr>
              <a:t>(+0,4M€ en 2018)</a:t>
            </a:r>
          </a:p>
          <a:p>
            <a:pPr marL="0" indent="0">
              <a:buNone/>
            </a:pPr>
            <a:r>
              <a:rPr lang="fr-FR" sz="1800" dirty="0">
                <a:latin typeface="Arial Narrow" panose="020B0606020202030204" pitchFamily="34" charset="0"/>
                <a:cs typeface="Arial" pitchFamily="34" charset="0"/>
              </a:rPr>
              <a:t>          Un résultat d’exploitation positif (0,80M€), en amélioration par rapport à 2018 (+0,19M€) </a:t>
            </a:r>
          </a:p>
          <a:p>
            <a:pPr marL="0" indent="0">
              <a:buNone/>
            </a:pPr>
            <a:r>
              <a:rPr lang="fr-FR" sz="1800" dirty="0">
                <a:latin typeface="Arial Narrow" panose="020B0606020202030204" pitchFamily="34" charset="0"/>
                <a:cs typeface="Arial" pitchFamily="34" charset="0"/>
              </a:rPr>
              <a:t>          Un résultat financier favorable (+0,78M€ en 2019 contre -0,58M€ en 2018)</a:t>
            </a:r>
          </a:p>
          <a:p>
            <a:pPr marL="0" indent="0">
              <a:buNone/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44500" indent="-444500">
              <a:buNone/>
            </a:pPr>
            <a:r>
              <a:rPr lang="fr-FR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</a:t>
            </a: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Augmentation des financements obtenus pour le compte du réseau (+11M€)</a:t>
            </a:r>
          </a:p>
          <a:p>
            <a:pPr marL="444500" indent="-444500">
              <a:buNone/>
            </a:pPr>
            <a:r>
              <a:rPr lang="fr-FR" sz="1100" b="1" dirty="0">
                <a:solidFill>
                  <a:srgbClr val="00B050"/>
                </a:solidFill>
                <a:latin typeface="Arial Narrow" panose="020B0606020202030204" pitchFamily="34" charset="0"/>
              </a:rPr>
              <a:t>	  </a:t>
            </a:r>
            <a:r>
              <a:rPr lang="fr-FR" sz="1800" dirty="0">
                <a:latin typeface="Arial Narrow" panose="020B0606020202030204" pitchFamily="34" charset="0"/>
              </a:rPr>
              <a:t>Financement de MdM-Belgique en RDC et de MdM-Turquie en Turquie et Syrie</a:t>
            </a:r>
          </a:p>
          <a:p>
            <a:pPr marL="0" indent="0">
              <a:buNone/>
            </a:pPr>
            <a:endParaRPr lang="fr-FR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1" dirty="0">
                <a:latin typeface="Arial Narrow" panose="020B0606020202030204" pitchFamily="34" charset="0"/>
              </a:rPr>
              <a:t>        </a:t>
            </a: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Diminution des activités menées en direct</a:t>
            </a:r>
          </a:p>
          <a:p>
            <a:pPr marL="444500" indent="-444500">
              <a:buNone/>
            </a:pPr>
            <a:r>
              <a:rPr lang="fr-FR" sz="1800" b="1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</a:t>
            </a:r>
            <a:r>
              <a:rPr lang="fr-FR" sz="1800" dirty="0">
                <a:latin typeface="Arial Narrow" panose="020B0606020202030204" pitchFamily="34" charset="0"/>
              </a:rPr>
              <a:t>Transfert des activités en Turquie et Nord-Ouest Syrie à MdM-Turquie (et des financements)</a:t>
            </a:r>
          </a:p>
          <a:p>
            <a:pPr marL="444500" indent="-444500">
              <a:buNone/>
            </a:pPr>
            <a:r>
              <a:rPr lang="fr-FR" sz="1800" dirty="0">
                <a:latin typeface="Arial Narrow" panose="020B0606020202030204" pitchFamily="34" charset="0"/>
              </a:rPr>
              <a:t>          Fermeture de l’adoption</a:t>
            </a:r>
          </a:p>
          <a:p>
            <a:pPr marL="0" indent="0">
              <a:buNone/>
            </a:pPr>
            <a:endParaRPr lang="fr-FR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25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20</a:t>
            </a:fld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66076" y="1486624"/>
            <a:ext cx="86118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sur migrations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Dégradation continue des dispositifs et mesures d’accueil en France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Renforcement du programme à la frontière italienne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Paris :  développement de la veille sanitaire dans un contexte d’accroissement des expulsions des camps informels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Littoral des Hauts de France : poursuite activités</a:t>
            </a:r>
          </a:p>
          <a:p>
            <a:endParaRPr lang="fr-FR" sz="1600" dirty="0"/>
          </a:p>
          <a:p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Fermetures / transferts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CASO Besançon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Travailleuses du sexe à Poitiers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Médiation bidonvilles à Nantes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INCA: projet cancer du col de l’utérus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206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Ouvertures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PACA: première PASS de ville à Marseille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206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Bassin minier</a:t>
            </a:r>
            <a:r>
              <a:rPr lang="fr-FR" sz="1600" dirty="0"/>
              <a:t> (Hauts de France)</a:t>
            </a:r>
          </a:p>
          <a:p>
            <a:r>
              <a:rPr lang="fr-FR" sz="2000" dirty="0">
                <a:latin typeface="Arial Narrow" panose="020B0606020202030204" pitchFamily="34" charset="0"/>
              </a:rPr>
              <a:t>                          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984412" y="543894"/>
            <a:ext cx="7159588" cy="65261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Ouvertures / fermetures – Opérations France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A1E45-CD50-4735-A61B-F9A16400D666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22526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5436" y="544213"/>
            <a:ext cx="7288564" cy="65619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Répartition des dépenses par délégation régionale</a:t>
            </a:r>
            <a:b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FR" sz="1400" b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(Montants en euros correspondant aux dépenses hors coordination et missions de témoignage)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3F1AA-F1BB-47A2-883D-018C33386E39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9FEDA0E-9225-4083-9884-05B89B101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2" y="1593139"/>
            <a:ext cx="8724132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30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3519" y="2996952"/>
            <a:ext cx="7916543" cy="792088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MISSIONS SOCIALES ETRANGER</a:t>
            </a:r>
            <a:br>
              <a:rPr lang="fr-FR" sz="14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fr-FR" sz="16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non compris les frais d’appui du siège (DOI, Services supports, Communication et Plaidoyer)</a:t>
            </a:r>
            <a:endParaRPr lang="en-GB" sz="16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22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B784BD-0A9E-4568-919F-3064DD80670C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1551988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0327" y="436246"/>
            <a:ext cx="7333673" cy="76050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Diminution de près de 12% des opérations à l’étranger menées en direct par MdM-France mais accroissement des financements obtenus pour le compte du réseau</a:t>
            </a:r>
            <a:endParaRPr lang="en-GB" sz="2400" b="1" dirty="0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23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416C7DD-3D2D-4E0F-8411-DFA724C254DE}"/>
              </a:ext>
            </a:extLst>
          </p:cNvPr>
          <p:cNvSpPr txBox="1"/>
          <p:nvPr/>
        </p:nvSpPr>
        <p:spPr>
          <a:xfrm>
            <a:off x="6873881" y="2471283"/>
            <a:ext cx="675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+13,2M€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6F4267-3880-441A-BB0D-CBC81257BCCD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2E9C93-BC84-4DC8-ABFD-DDAFA55A521A}"/>
              </a:ext>
            </a:extLst>
          </p:cNvPr>
          <p:cNvSpPr txBox="1"/>
          <p:nvPr/>
        </p:nvSpPr>
        <p:spPr>
          <a:xfrm>
            <a:off x="6328839" y="2453401"/>
            <a:ext cx="677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13,2 M€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EE4165-FCBA-4DAE-BDEC-1DA6C1B83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64" y="1404952"/>
            <a:ext cx="6617638" cy="424142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9148C06-1769-482D-BF4E-35A2D9226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837" y="5616880"/>
            <a:ext cx="6864691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64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24</a:t>
            </a:fld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938657" y="579838"/>
            <a:ext cx="7205343" cy="14258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2018 et 2019, une situation contrastée selon les continents marquée notamment par le transfert des activités liées à la crise syrienne, pour les actions menées en direct par MdM-France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(montants en </a:t>
            </a:r>
            <a:r>
              <a:rPr lang="fr-FR" sz="1600" b="1" err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Keuros</a:t>
            </a:r>
            <a:r>
              <a:rPr lang="fr-FR" sz="1600" b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fr-FR" sz="2400" b="1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C94246F6-E4EF-46A9-9AF5-92225C124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316288"/>
              </p:ext>
            </p:extLst>
          </p:nvPr>
        </p:nvGraphicFramePr>
        <p:xfrm>
          <a:off x="863080" y="2082861"/>
          <a:ext cx="7164907" cy="398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F48611B-8404-41EB-A99E-0EEBE1DA1929}"/>
              </a:ext>
            </a:extLst>
          </p:cNvPr>
          <p:cNvSpPr/>
          <p:nvPr/>
        </p:nvSpPr>
        <p:spPr>
          <a:xfrm>
            <a:off x="7286411" y="3674583"/>
            <a:ext cx="277026" cy="16750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C2A9A8-6171-49C9-8D16-D09796B3C1D2}"/>
              </a:ext>
            </a:extLst>
          </p:cNvPr>
          <p:cNvSpPr/>
          <p:nvPr/>
        </p:nvSpPr>
        <p:spPr>
          <a:xfrm>
            <a:off x="7009385" y="5245684"/>
            <a:ext cx="277026" cy="10390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8A494B-359A-43AB-A2EC-ABF4511DF348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2573424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1" y="553326"/>
            <a:ext cx="7164289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Ouvertures/fermetures/Développements de programmes dans pays existants 2019</a:t>
            </a:r>
            <a:endParaRPr lang="en-GB" sz="24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2951" y="1977200"/>
            <a:ext cx="2796828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6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Fermetures :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Pays: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Somalie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Haïti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Vietnam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Serbie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Programme: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Bulgarie: programme migrants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90961" y="1977200"/>
            <a:ext cx="3177735" cy="30469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600" b="1" u="sng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programmes et développement de programmes existants dans pays où </a:t>
            </a:r>
            <a:r>
              <a:rPr lang="fr-FR" sz="1600" b="1" u="sng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</a:t>
            </a:r>
            <a:r>
              <a:rPr lang="fr-FR" sz="1600" b="1" u="sng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-France est déjà présente :</a:t>
            </a:r>
          </a:p>
          <a:p>
            <a:pPr marL="0" indent="0">
              <a:buNone/>
            </a:pPr>
            <a:endParaRPr lang="fr-FR" sz="1600" b="1" u="sng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Nigéria: </a:t>
            </a:r>
            <a:r>
              <a:rPr lang="fr-FR" sz="1600" err="1">
                <a:latin typeface="Arial" panose="020B0604020202020204" pitchFamily="34" charset="0"/>
                <a:cs typeface="Arial" panose="020B0604020202020204" pitchFamily="34" charset="0"/>
              </a:rPr>
              <a:t>Damboa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Yémen: Sud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Colombie: réfugiés vénézuéliens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RDC: Tanganyika</a:t>
            </a:r>
          </a:p>
          <a:p>
            <a:endParaRPr lang="fr-FR" sz="16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AD0D7D-82B8-4B9F-8E4A-F3342F2B2689}"/>
              </a:ext>
            </a:extLst>
          </p:cNvPr>
          <p:cNvSpPr txBox="1"/>
          <p:nvPr/>
        </p:nvSpPr>
        <p:spPr>
          <a:xfrm>
            <a:off x="2869779" y="1979613"/>
            <a:ext cx="2821182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600" b="1" u="sng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Transferts au réseau 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Turquie : </a:t>
            </a:r>
            <a:r>
              <a:rPr lang="fr-FR" sz="1600" err="1">
                <a:latin typeface="Arial" panose="020B0604020202020204" pitchFamily="34" charset="0"/>
                <a:cs typeface="Arial" panose="020B0604020202020204" pitchFamily="34" charset="0"/>
              </a:rPr>
              <a:t>MdM</a:t>
            </a: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-Turquie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Syrie Nord-Ouest : </a:t>
            </a:r>
            <a:r>
              <a:rPr lang="fr-FR" sz="1600" err="1">
                <a:latin typeface="Arial" panose="020B0604020202020204" pitchFamily="34" charset="0"/>
                <a:cs typeface="Arial" panose="020B0604020202020204" pitchFamily="34" charset="0"/>
              </a:rPr>
              <a:t>MdM</a:t>
            </a: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-Turquie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Sri Lanka : </a:t>
            </a:r>
            <a:r>
              <a:rPr lang="fr-FR" sz="1600" err="1">
                <a:latin typeface="Arial" panose="020B0604020202020204" pitchFamily="34" charset="0"/>
                <a:cs typeface="Arial" panose="020B0604020202020204" pitchFamily="34" charset="0"/>
              </a:rPr>
              <a:t>MdM</a:t>
            </a: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-Japon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Venezuela : </a:t>
            </a:r>
            <a:r>
              <a:rPr lang="fr-FR" sz="1600" err="1">
                <a:latin typeface="Arial" panose="020B0604020202020204" pitchFamily="34" charset="0"/>
                <a:cs typeface="Arial" panose="020B0604020202020204" pitchFamily="34" charset="0"/>
              </a:rPr>
              <a:t>MdM</a:t>
            </a:r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-Espagne</a:t>
            </a:r>
          </a:p>
          <a:p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0DA160-D943-49B5-A9CF-6B740F341AC9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95906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3519" y="2996952"/>
            <a:ext cx="7916543" cy="792088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RESEAU</a:t>
            </a:r>
            <a:endParaRPr lang="en-GB" sz="32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26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BB170-2DAF-4186-8D8C-17FF659F9F67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2732486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27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0456" y="593385"/>
            <a:ext cx="7353544" cy="64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différents flux avec le réseau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9C61871-4947-427F-B20B-A67B7986E5FF}"/>
              </a:ext>
            </a:extLst>
          </p:cNvPr>
          <p:cNvSpPr txBox="1"/>
          <p:nvPr/>
        </p:nvSpPr>
        <p:spPr>
          <a:xfrm>
            <a:off x="254204" y="1527338"/>
            <a:ext cx="83713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MdM-France vers le réseau: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 2019 des subventions obtenues par MdM-France pour le compte du réseau = 13,2M€</a:t>
            </a:r>
          </a:p>
          <a:p>
            <a:endParaRPr lang="fr-FR" sz="20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Subventions au réseau (marketing, fonctionnement, </a:t>
            </a:r>
            <a:r>
              <a:rPr lang="fr-FR" sz="2000" b="1" dirty="0" err="1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fundraising</a:t>
            </a:r>
            <a:r>
              <a:rPr lang="fr-FR" sz="20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= 2,5M€</a:t>
            </a:r>
          </a:p>
          <a:p>
            <a:pPr marL="342900" indent="-342900">
              <a:buFontTx/>
              <a:buChar char="-"/>
            </a:pPr>
            <a:endParaRPr lang="fr-FR" sz="20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Contribution MdM-France au NET = 0,3M€</a:t>
            </a:r>
          </a:p>
          <a:p>
            <a:endParaRPr lang="fr-FR" sz="20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fr-FR" sz="20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Du réseau vers MdM-France: 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Part 2019 des subventions obtenues par le réseau pour le compte de MdM-France = 23,7M€</a:t>
            </a:r>
          </a:p>
          <a:p>
            <a:pPr marL="342900" indent="-342900">
              <a:buFontTx/>
              <a:buChar char="-"/>
            </a:pPr>
            <a:endParaRPr lang="fr-FR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Collecte non affectée issue du réseau = 1,1M€</a:t>
            </a:r>
          </a:p>
          <a:p>
            <a:pPr marL="342900" indent="-342900">
              <a:buFontTx/>
              <a:buChar char="-"/>
            </a:pPr>
            <a:endParaRPr lang="fr-FR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Frais administratifs obtenus via le réseau = 0,8M€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C41C7-81F2-44D5-97EA-D8ACB33EBBDE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1313887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3519" y="2996952"/>
            <a:ext cx="7916543" cy="792088"/>
          </a:xfrm>
        </p:spPr>
        <p:txBody>
          <a:bodyPr>
            <a:noAutofit/>
          </a:bodyPr>
          <a:lstStyle/>
          <a:p>
            <a:r>
              <a:rPr lang="fr-FR" sz="32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RECHERCHE DE FONDS</a:t>
            </a:r>
            <a:endParaRPr lang="en-GB" sz="3200" b="1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28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454FB9-EDB5-4672-8B15-ABB4AA9E3789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3222683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29</a:t>
            </a:fld>
            <a:endParaRPr lang="fr-FR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9184" y="440299"/>
            <a:ext cx="7344816" cy="7920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ratio s’améliore par rapport à 2018 mais reste en deçà de celui de 2017</a:t>
            </a:r>
            <a:endParaRPr lang="en-GB" sz="2400" b="1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D8670F6-A8ED-4A5C-AE9E-B049D24ED931}"/>
              </a:ext>
            </a:extLst>
          </p:cNvPr>
          <p:cNvSpPr txBox="1"/>
          <p:nvPr/>
        </p:nvSpPr>
        <p:spPr>
          <a:xfrm>
            <a:off x="7269018" y="3745346"/>
            <a:ext cx="600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27,7%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C5D547F-0CDC-4555-AE58-53D2B782F96F}"/>
              </a:ext>
            </a:extLst>
          </p:cNvPr>
          <p:cNvSpPr txBox="1"/>
          <p:nvPr/>
        </p:nvSpPr>
        <p:spPr>
          <a:xfrm>
            <a:off x="3014132" y="3397335"/>
            <a:ext cx="600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24,2%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3D4E4A6-9EFF-479F-A910-322284517E6B}"/>
              </a:ext>
            </a:extLst>
          </p:cNvPr>
          <p:cNvSpPr txBox="1"/>
          <p:nvPr/>
        </p:nvSpPr>
        <p:spPr>
          <a:xfrm>
            <a:off x="4336470" y="3420732"/>
            <a:ext cx="600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25,1%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63108BD-AD45-402C-890F-75BC772DF519}"/>
              </a:ext>
            </a:extLst>
          </p:cNvPr>
          <p:cNvSpPr txBox="1"/>
          <p:nvPr/>
        </p:nvSpPr>
        <p:spPr>
          <a:xfrm>
            <a:off x="5638062" y="3466792"/>
            <a:ext cx="600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26,3%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860A4CD-9249-42F0-B7A7-713FB4F5235D}"/>
              </a:ext>
            </a:extLst>
          </p:cNvPr>
          <p:cNvSpPr txBox="1"/>
          <p:nvPr/>
        </p:nvSpPr>
        <p:spPr>
          <a:xfrm>
            <a:off x="6939654" y="3420731"/>
            <a:ext cx="600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27,7%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AFB3A7-B8F8-42F1-9528-225EBA404299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</a:t>
            </a:r>
            <a:r>
              <a:rPr lang="fr-FR" dirty="0">
                <a:solidFill>
                  <a:schemeClr val="accent2"/>
                </a:solidFill>
              </a:rPr>
              <a:t>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24E9C9E-832C-4D05-A552-7B7F382CD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04" y="1543587"/>
            <a:ext cx="8096190" cy="333480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3EACDF3-8316-4AA0-8333-77AC9B6E2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11" y="5045803"/>
            <a:ext cx="8108383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0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3876" y="637493"/>
            <a:ext cx="7210124" cy="5777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>
              <a:tabLst>
                <a:tab pos="803275" algn="l"/>
                <a:tab pos="1792288" algn="l"/>
              </a:tabLst>
            </a:pPr>
            <a:r>
              <a:rPr lang="fr-FR" sz="2800" b="1">
                <a:solidFill>
                  <a:schemeClr val="tx2"/>
                </a:solidFill>
                <a:latin typeface="Arial Narrow" panose="020B0606020202030204" pitchFamily="34" charset="0"/>
              </a:rPr>
              <a:t>          </a:t>
            </a:r>
            <a:r>
              <a:rPr lang="fr-FR" sz="2800" b="1">
                <a:solidFill>
                  <a:srgbClr val="002060"/>
                </a:solidFill>
                <a:latin typeface="Arial Narrow" panose="020B0606020202030204" pitchFamily="34" charset="0"/>
              </a:rPr>
              <a:t>Faits marquants de l’exercice (2/2)</a:t>
            </a:r>
            <a:endParaRPr lang="fr-FR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33816" y="1775098"/>
            <a:ext cx="8640960" cy="4887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    Année de réflexion autour des opérations</a:t>
            </a:r>
          </a:p>
          <a:p>
            <a:pPr marL="444500" indent="-444500">
              <a:buNone/>
            </a:pPr>
            <a:r>
              <a:rPr lang="fr-FR" sz="1800" dirty="0">
                <a:latin typeface="Arial Narrow" panose="020B0606020202030204" pitchFamily="34" charset="0"/>
              </a:rPr>
              <a:t>         Stratégie Nationale France</a:t>
            </a:r>
          </a:p>
          <a:p>
            <a:pPr marL="444500" indent="-444500">
              <a:buNone/>
            </a:pPr>
            <a:r>
              <a:rPr lang="fr-FR" sz="1800" dirty="0">
                <a:latin typeface="Arial Narrow" panose="020B0606020202030204" pitchFamily="34" charset="0"/>
              </a:rPr>
              <a:t>         Trajectoire opérationnelle à l’international</a:t>
            </a:r>
          </a:p>
          <a:p>
            <a:pPr marL="444500" indent="-444500">
              <a:buNone/>
            </a:pPr>
            <a:r>
              <a:rPr lang="fr-FR" sz="2400" b="1" dirty="0">
                <a:solidFill>
                  <a:srgbClr val="00B050"/>
                </a:solidFill>
                <a:latin typeface="Arial Narrow" panose="020B0606020202030204" pitchFamily="34" charset="0"/>
              </a:rPr>
              <a:t>        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    Poursuite du plan de transformation de l’association</a:t>
            </a:r>
          </a:p>
          <a:p>
            <a:pPr marL="444500" indent="-444500">
              <a:buNone/>
            </a:pPr>
            <a:r>
              <a:rPr lang="fr-FR" sz="2400" b="1" dirty="0">
                <a:solidFill>
                  <a:srgbClr val="00B050"/>
                </a:solidFill>
                <a:latin typeface="Arial Narrow" panose="020B0606020202030204" pitchFamily="34" charset="0"/>
              </a:rPr>
              <a:t>       </a:t>
            </a:r>
            <a:r>
              <a:rPr lang="fr-FR" sz="1800" dirty="0">
                <a:latin typeface="Arial Narrow" panose="020B0606020202030204" pitchFamily="34" charset="0"/>
              </a:rPr>
              <a:t>Adoption des nouveaux statuts par l’AG et publication au JO</a:t>
            </a:r>
          </a:p>
          <a:p>
            <a:pPr marL="444500" indent="-444500">
              <a:buNone/>
            </a:pPr>
            <a:r>
              <a:rPr lang="fr-FR" sz="1800" dirty="0">
                <a:latin typeface="Arial Narrow" panose="020B0606020202030204" pitchFamily="34" charset="0"/>
              </a:rPr>
              <a:t>         Création du comité d’audit</a:t>
            </a:r>
          </a:p>
          <a:p>
            <a:pPr marL="444500" indent="-444500">
              <a:buNone/>
            </a:pPr>
            <a:endParaRPr lang="fr-FR" sz="1800" dirty="0">
              <a:latin typeface="Arial Narrow" panose="020B0606020202030204" pitchFamily="34" charset="0"/>
            </a:endParaRPr>
          </a:p>
          <a:p>
            <a:pPr marL="444500" indent="-444500">
              <a:buNone/>
            </a:pPr>
            <a:r>
              <a:rPr lang="fr-FR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	</a:t>
            </a:r>
            <a:r>
              <a:rPr lang="fr-FR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Arrivée d’une nouvelle Trésorière et d’une nouvelle Trésorière adjointe</a:t>
            </a:r>
            <a:endParaRPr lang="fr-F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44500" indent="-444500">
              <a:buNone/>
            </a:pPr>
            <a:endParaRPr lang="fr-FR" sz="1800" dirty="0">
              <a:solidFill>
                <a:srgbClr val="002060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652C4F-1443-471C-9B46-66C613DE043B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Global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156437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36149" y="1628800"/>
            <a:ext cx="2133600" cy="365125"/>
          </a:xfrm>
        </p:spPr>
        <p:txBody>
          <a:bodyPr/>
          <a:lstStyle/>
          <a:p>
            <a:fld id="{43AFD438-04C1-4079-811A-C7050AED03D4}" type="slidenum">
              <a:rPr lang="fr-FR"/>
              <a:pPr/>
              <a:t>30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051720" y="2780928"/>
            <a:ext cx="5040560" cy="1470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>
                <a:solidFill>
                  <a:schemeClr val="tx2"/>
                </a:solidFill>
              </a:rPr>
              <a:t>MERCI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4</a:t>
            </a:fld>
            <a:endParaRPr lang="fr-FR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781094" y="612369"/>
            <a:ext cx="7362906" cy="5788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          </a:t>
            </a:r>
            <a:r>
              <a:rPr lang="fr-FR" sz="2800" b="1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Progression de l’activité en 2019 </a:t>
            </a:r>
            <a:endParaRPr lang="en-GB" sz="2800" b="1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38498" y="5637507"/>
            <a:ext cx="6062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>
                <a:solidFill>
                  <a:schemeClr val="tx2"/>
                </a:solidFill>
              </a:rPr>
              <a:t>Rappel 2016/2019 : progression des charges +8%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E9D911-6C2A-4078-A38F-445FC7C2774F}"/>
              </a:ext>
            </a:extLst>
          </p:cNvPr>
          <p:cNvSpPr/>
          <p:nvPr/>
        </p:nvSpPr>
        <p:spPr>
          <a:xfrm>
            <a:off x="1748041" y="6006674"/>
            <a:ext cx="6062007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/>
                <a:cs typeface="Arial"/>
              </a:rPr>
              <a:t>Rappel 2016/2019 : progression des produits +8%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51AD17-6DC5-44C4-A3C9-1C0FA2FDFFF5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Global -</a:t>
            </a:r>
            <a:r>
              <a:rPr lang="fr-FR" dirty="0"/>
              <a:t> </a:t>
            </a:r>
            <a:r>
              <a:rPr lang="fr-FR" dirty="0">
                <a:solidFill>
                  <a:srgbClr val="002060"/>
                </a:solidFill>
              </a:rPr>
              <a:t>Compte de résultat – 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A76AC99-28B9-4111-9EFF-A88D5F0D3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14" y="1423241"/>
            <a:ext cx="7448617" cy="421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9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3852" y="2934192"/>
            <a:ext cx="7236296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2400" b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COMPTE DE RESULTAT</a:t>
            </a:r>
            <a:endParaRPr lang="en-GB" sz="2400" b="1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5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C4B0C-2D79-46AF-9CAD-A4DB672817E1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372848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95736" y="571457"/>
            <a:ext cx="3060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tx2"/>
                </a:solidFill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75656" y="2996952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2"/>
                </a:solidFill>
              </a:rPr>
              <a:t>                            </a:t>
            </a:r>
            <a:r>
              <a:rPr lang="fr-FR" sz="2800" b="1" dirty="0">
                <a:solidFill>
                  <a:schemeClr val="tx2"/>
                </a:solidFill>
              </a:rPr>
              <a:t>PRODUITS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81344E-5C0D-45C8-941D-74DCAAFA39A2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23459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11152" y="4788442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/>
          </a:p>
          <a:p>
            <a:endParaRPr lang="fr-FR" sz="1600"/>
          </a:p>
        </p:txBody>
      </p:sp>
      <p:sp>
        <p:nvSpPr>
          <p:cNvPr id="4" name="ZoneTexte 3"/>
          <p:cNvSpPr txBox="1"/>
          <p:nvPr/>
        </p:nvSpPr>
        <p:spPr>
          <a:xfrm>
            <a:off x="523283" y="5303604"/>
            <a:ext cx="83108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Ratios: </a:t>
            </a: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48% (privé) contre 52% (public)</a:t>
            </a: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55% (privé) contre 45% (public) si on ne prend en compte que les opérations menées en direct par MdM-France / effet des financements obtenus pour le compte du réseau</a:t>
            </a:r>
          </a:p>
          <a:p>
            <a:endParaRPr lang="fr-FR" sz="12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9372" y="269700"/>
            <a:ext cx="7324627" cy="10464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fr-FR" sz="22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fr-FR" sz="2200" b="1" dirty="0">
                <a:solidFill>
                  <a:schemeClr val="tx2"/>
                </a:solidFill>
                <a:latin typeface="Arial Narrow" panose="020B0606020202030204" pitchFamily="34" charset="0"/>
              </a:rPr>
              <a:t>Un modèle de financement globalement équilibré </a:t>
            </a:r>
            <a:endParaRPr lang="fr-FR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fr-FR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FA5054-273C-49E1-BA72-427F90CC5CB0}"/>
              </a:ext>
            </a:extLst>
          </p:cNvPr>
          <p:cNvSpPr txBox="1"/>
          <p:nvPr/>
        </p:nvSpPr>
        <p:spPr>
          <a:xfrm>
            <a:off x="5186721" y="1700213"/>
            <a:ext cx="344927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Total produits (en k€)</a:t>
            </a:r>
          </a:p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2018 :   99 593</a:t>
            </a:r>
          </a:p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 : 104 498</a:t>
            </a:r>
          </a:p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Soit une augmentation entre 2018 et 2019 </a:t>
            </a:r>
          </a:p>
          <a:p>
            <a:r>
              <a:rPr lang="fr-FR" sz="16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4,9M€ ou 4,9%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26B0D1-FC5A-4A76-91F3-C38B13541476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5234774-14E4-4663-8EB2-D071B9846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22" y="1592334"/>
            <a:ext cx="4905499" cy="32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1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9A38C-FE23-4E34-B9E6-474A6FB6423B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985262" y="2433966"/>
            <a:ext cx="2195017" cy="332398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400" b="1" dirty="0">
                <a:solidFill>
                  <a:schemeClr val="tx2"/>
                </a:solidFill>
                <a:latin typeface="Arial Narrow"/>
              </a:rPr>
              <a:t>Collecte France : +0,5M€ </a:t>
            </a:r>
            <a:r>
              <a:rPr lang="fr-FR" sz="1400" dirty="0">
                <a:solidFill>
                  <a:schemeClr val="tx2"/>
                </a:solidFill>
                <a:latin typeface="Arial Narrow"/>
              </a:rPr>
              <a:t>par rapport à 2018 (fruit de notre stratégie de développement des prélèvements automatiques) </a:t>
            </a:r>
            <a:endParaRPr lang="fr-FR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fr-FR" sz="1400" dirty="0">
                <a:solidFill>
                  <a:schemeClr val="tx2"/>
                </a:solidFill>
                <a:latin typeface="Arial Narrow"/>
              </a:rPr>
              <a:t>Contexte défavorable: grèves, prélèvements à la source</a:t>
            </a:r>
          </a:p>
          <a:p>
            <a:endParaRPr lang="fr-FR" sz="14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fr-FR" sz="1400" b="1" dirty="0">
                <a:solidFill>
                  <a:schemeClr val="tx2"/>
                </a:solidFill>
                <a:latin typeface="Arial Narrow"/>
              </a:rPr>
              <a:t>Collecte issue du réseau </a:t>
            </a:r>
            <a:r>
              <a:rPr lang="fr-FR" sz="1400" dirty="0">
                <a:solidFill>
                  <a:schemeClr val="tx2"/>
                </a:solidFill>
                <a:latin typeface="Arial Narrow"/>
              </a:rPr>
              <a:t>:</a:t>
            </a:r>
            <a:r>
              <a:rPr lang="fr-FR" sz="1400" b="1" dirty="0">
                <a:solidFill>
                  <a:schemeClr val="tx2"/>
                </a:solidFill>
                <a:latin typeface="Arial Narrow"/>
              </a:rPr>
              <a:t> -0,9M€ </a:t>
            </a:r>
            <a:r>
              <a:rPr lang="fr-FR" sz="1400" dirty="0">
                <a:solidFill>
                  <a:schemeClr val="tx2"/>
                </a:solidFill>
                <a:latin typeface="Arial Narrow"/>
              </a:rPr>
              <a:t>par rapport à 2018 – Renégociation des accords avec MdM-Allemagne</a:t>
            </a:r>
          </a:p>
          <a:p>
            <a:endParaRPr lang="fr-FR" sz="1400" dirty="0">
              <a:solidFill>
                <a:schemeClr val="tx2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fr-FR" sz="1400" b="1" dirty="0">
                <a:solidFill>
                  <a:schemeClr val="tx2"/>
                </a:solidFill>
                <a:latin typeface="Arial Narrow"/>
              </a:rPr>
              <a:t>Legs et autres libéralités </a:t>
            </a:r>
            <a:r>
              <a:rPr lang="fr-FR" sz="1400" dirty="0">
                <a:solidFill>
                  <a:schemeClr val="tx2"/>
                </a:solidFill>
                <a:latin typeface="Arial Narrow"/>
              </a:rPr>
              <a:t>: </a:t>
            </a:r>
            <a:r>
              <a:rPr lang="fr-FR" sz="1400" b="1" dirty="0">
                <a:solidFill>
                  <a:schemeClr val="tx2"/>
                </a:solidFill>
                <a:latin typeface="Arial Narrow"/>
              </a:rPr>
              <a:t>-1,4M€</a:t>
            </a:r>
            <a:r>
              <a:rPr lang="fr-FR" sz="1400" dirty="0">
                <a:solidFill>
                  <a:schemeClr val="tx2"/>
                </a:solidFill>
                <a:latin typeface="Arial Narrow"/>
              </a:rPr>
              <a:t> par rapport à 2018</a:t>
            </a:r>
            <a:endParaRPr lang="fr-FR" sz="1600" dirty="0">
              <a:solidFill>
                <a:schemeClr val="tx2"/>
              </a:solidFill>
              <a:latin typeface="Arial Narrow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48262" y="354343"/>
            <a:ext cx="7532017" cy="830997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spAutoFit/>
          </a:bodyPr>
          <a:lstStyle/>
          <a:p>
            <a:r>
              <a:rPr lang="fr-FR" sz="2400" b="1">
                <a:solidFill>
                  <a:schemeClr val="tx2"/>
                </a:solidFill>
                <a:latin typeface="Arial Narrow"/>
              </a:rPr>
              <a:t>Une diminution globale de la générosité du public en 2019 </a:t>
            </a:r>
          </a:p>
          <a:p>
            <a:r>
              <a:rPr lang="fr-FR" sz="2400" b="1">
                <a:solidFill>
                  <a:schemeClr val="tx2"/>
                </a:solidFill>
                <a:latin typeface="Arial Narrow"/>
              </a:rPr>
              <a:t>(-1,9M€ soit -4%) malgré un bon résultat de la collecte France</a:t>
            </a:r>
            <a:r>
              <a:rPr lang="fr-FR" b="1">
                <a:solidFill>
                  <a:schemeClr val="tx2"/>
                </a:solidFill>
                <a:latin typeface="Arial Narrow"/>
              </a:rPr>
              <a:t> </a:t>
            </a:r>
            <a:endParaRPr lang="fr-FR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F5B630-6EDA-41F2-8AA4-903A8EF9B8C4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267329A-5C8F-4FCA-AEE9-CBA4BB2D9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4" y="1429683"/>
            <a:ext cx="6773243" cy="4816257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64D910BF-0FD9-45B8-8411-26FB7652904C}"/>
              </a:ext>
            </a:extLst>
          </p:cNvPr>
          <p:cNvSpPr/>
          <p:nvPr/>
        </p:nvSpPr>
        <p:spPr>
          <a:xfrm>
            <a:off x="1560663" y="1979118"/>
            <a:ext cx="339365" cy="3676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6379EFB-DD92-4861-A3B2-09D86FB39118}"/>
              </a:ext>
            </a:extLst>
          </p:cNvPr>
          <p:cNvSpPr/>
          <p:nvPr/>
        </p:nvSpPr>
        <p:spPr>
          <a:xfrm>
            <a:off x="3759685" y="4959420"/>
            <a:ext cx="339365" cy="3676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ED6AAF0-7189-4C0B-9CE4-919A31C254A4}"/>
              </a:ext>
            </a:extLst>
          </p:cNvPr>
          <p:cNvSpPr/>
          <p:nvPr/>
        </p:nvSpPr>
        <p:spPr>
          <a:xfrm>
            <a:off x="4909040" y="4788232"/>
            <a:ext cx="339365" cy="3676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85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7102" y="380674"/>
            <a:ext cx="7196898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2400" b="1">
                <a:solidFill>
                  <a:schemeClr val="tx2"/>
                </a:solidFill>
                <a:latin typeface="Arial Narrow"/>
                <a:cs typeface="Arial"/>
              </a:rPr>
              <a:t>6 BAILLEURS DE FONDS = 1/3 du budget de l’association</a:t>
            </a:r>
            <a:endParaRPr lang="en-GB" sz="2400" b="1">
              <a:solidFill>
                <a:schemeClr val="tx2"/>
              </a:solidFill>
              <a:latin typeface="Arial Narrow"/>
              <a:cs typeface="Arial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FC0E-7B05-4FA0-9BAC-07B3221BD88A}" type="slidenum">
              <a:rPr lang="fr-FR"/>
              <a:pPr/>
              <a:t>9</a:t>
            </a:fld>
            <a:endParaRPr lang="fr-F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7EB56C-E45C-491B-8AB7-130B6F07D539}"/>
              </a:ext>
            </a:extLst>
          </p:cNvPr>
          <p:cNvSpPr txBox="1">
            <a:spLocks noChangeArrowheads="1"/>
          </p:cNvSpPr>
          <p:nvPr/>
        </p:nvSpPr>
        <p:spPr>
          <a:xfrm>
            <a:off x="1839599" y="406417"/>
            <a:ext cx="7196898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2400" b="1" dirty="0">
                <a:solidFill>
                  <a:schemeClr val="tx2"/>
                </a:solidFill>
                <a:latin typeface="Arial Narrow"/>
                <a:cs typeface="Arial"/>
              </a:rPr>
              <a:t>Des financements diversifiés</a:t>
            </a:r>
            <a:endParaRPr lang="en-GB" sz="2400" b="1" dirty="0">
              <a:solidFill>
                <a:schemeClr val="tx2"/>
              </a:solidFill>
              <a:highlight>
                <a:srgbClr val="FFFF00"/>
              </a:highlight>
              <a:latin typeface="Arial Narrow"/>
              <a:cs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0AACEFD-8B77-47AE-A58A-BA867E7E76B8}"/>
              </a:ext>
            </a:extLst>
          </p:cNvPr>
          <p:cNvSpPr txBox="1"/>
          <p:nvPr/>
        </p:nvSpPr>
        <p:spPr>
          <a:xfrm>
            <a:off x="2070332" y="1036025"/>
            <a:ext cx="682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Poids 2019 des bailleurs dans le budget global de MdM (104,9M€)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3F60F9-B102-46FC-B10E-77DDF0B6AA77}"/>
              </a:ext>
            </a:extLst>
          </p:cNvPr>
          <p:cNvSpPr/>
          <p:nvPr/>
        </p:nvSpPr>
        <p:spPr>
          <a:xfrm>
            <a:off x="863080" y="446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Global</a:t>
            </a:r>
            <a:r>
              <a:rPr lang="fr-FR" dirty="0">
                <a:solidFill>
                  <a:schemeClr val="accent2"/>
                </a:solidFill>
              </a:rPr>
              <a:t> -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Compte de résultat </a:t>
            </a:r>
            <a:r>
              <a:rPr lang="fr-FR" dirty="0">
                <a:solidFill>
                  <a:srgbClr val="002060"/>
                </a:solidFill>
              </a:rPr>
              <a:t>– Compte d’Emploi des Ressources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10FB95C-DC2B-4AA0-B22C-BB2971EED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19" y="1405357"/>
            <a:ext cx="8297375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37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1" dirty="0">
            <a:solidFill>
              <a:schemeClr val="tx2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75c77b-76eb-44c8-a660-d8c42fb40726">
      <UserInfo>
        <DisplayName>Joel Weiler</DisplayName>
        <AccountId>13</AccountId>
        <AccountType/>
      </UserInfo>
      <UserInfo>
        <DisplayName>Catherine Desessard</DisplayName>
        <AccountId>32</AccountId>
        <AccountType/>
      </UserInfo>
      <UserInfo>
        <DisplayName>dzahri@deloitte.fr</DisplayName>
        <AccountId>115</AccountId>
        <AccountType/>
      </UserInfo>
      <UserInfo>
        <DisplayName>Florence Rigal</DisplayName>
        <AccountId>116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BA7043CA4964EBE72C8E160DC2A24" ma:contentTypeVersion="11" ma:contentTypeDescription="Crée un document." ma:contentTypeScope="" ma:versionID="b9f7e6cee38248ddcc2453c5ec9b04fd">
  <xsd:schema xmlns:xsd="http://www.w3.org/2001/XMLSchema" xmlns:xs="http://www.w3.org/2001/XMLSchema" xmlns:p="http://schemas.microsoft.com/office/2006/metadata/properties" xmlns:ns2="8eb5f810-5ab0-433e-9dd5-29827d663b58" xmlns:ns3="0675c77b-76eb-44c8-a660-d8c42fb40726" targetNamespace="http://schemas.microsoft.com/office/2006/metadata/properties" ma:root="true" ma:fieldsID="6eee22197dcfdbd3d2874ccccd98f38e" ns2:_="" ns3:_="">
    <xsd:import namespace="8eb5f810-5ab0-433e-9dd5-29827d663b58"/>
    <xsd:import namespace="0675c77b-76eb-44c8-a660-d8c42fb40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5f810-5ab0-433e-9dd5-29827d663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5c77b-76eb-44c8-a660-d8c42fb407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FCBBE-DACB-4BBF-A15A-B503E2220356}">
  <ds:schemaRefs>
    <ds:schemaRef ds:uri="http://schemas.microsoft.com/office/infopath/2007/PartnerControls"/>
    <ds:schemaRef ds:uri="http://schemas.microsoft.com/office/2006/documentManagement/types"/>
    <ds:schemaRef ds:uri="8eb5f810-5ab0-433e-9dd5-29827d663b58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0675c77b-76eb-44c8-a660-d8c42fb4072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8A91B8-15F7-4ADF-876D-ECF636BC23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004FA-207A-4825-A3BE-C731B21CF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5f810-5ab0-433e-9dd5-29827d663b58"/>
    <ds:schemaRef ds:uri="0675c77b-76eb-44c8-a660-d8c42fb40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1319</Words>
  <Application>Microsoft Office PowerPoint</Application>
  <PresentationFormat>Affichage à l'écran (4:3)</PresentationFormat>
  <Paragraphs>241</Paragraphs>
  <Slides>30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Calibri</vt:lpstr>
      <vt:lpstr>Helvetica</vt:lpstr>
      <vt:lpstr>Wingdings</vt:lpstr>
      <vt:lpstr>Thème Office</vt:lpstr>
      <vt:lpstr>Présentation PowerPoint</vt:lpstr>
      <vt:lpstr>          Faits marquants de l’exercice (1/2)</vt:lpstr>
      <vt:lpstr>          Faits marquants de l’exercice (2/2)</vt:lpstr>
      <vt:lpstr>Présentation PowerPoint</vt:lpstr>
      <vt:lpstr>COMPTE DE RESULTAT</vt:lpstr>
      <vt:lpstr>Présentation PowerPoint</vt:lpstr>
      <vt:lpstr>Présentation PowerPoint</vt:lpstr>
      <vt:lpstr>Présentation PowerPoint</vt:lpstr>
      <vt:lpstr>6 BAILLEURS DE FONDS = 1/3 du budget de l’association</vt:lpstr>
      <vt:lpstr>Présentation PowerPoint</vt:lpstr>
      <vt:lpstr>Présentation PowerPoint</vt:lpstr>
      <vt:lpstr>Présentation PowerPoint</vt:lpstr>
      <vt:lpstr>Présentation PowerPoint</vt:lpstr>
      <vt:lpstr>COMPTE D’EMPLOI DES RESSOURCES 2019</vt:lpstr>
      <vt:lpstr>Présentation PowerPoint</vt:lpstr>
      <vt:lpstr>Présentation PowerPoint</vt:lpstr>
      <vt:lpstr>EVOLUTION DU CER 2016 - 2019</vt:lpstr>
      <vt:lpstr>MISSIONS SOCIALES France non compris les frais d’appui du siège (DOF, Services supports, Communication et Plaidoyer)</vt:lpstr>
      <vt:lpstr>Des opérations France en progression Un taux de financement bailleurs en légère augmentation</vt:lpstr>
      <vt:lpstr>Ouvertures / fermetures – Opérations France</vt:lpstr>
      <vt:lpstr>Répartition des dépenses par délégation régionale (Montants en euros correspondant aux dépenses hors coordination et missions de témoignage)</vt:lpstr>
      <vt:lpstr>MISSIONS SOCIALES ETRANGER non compris les frais d’appui du siège (DOI, Services supports, Communication et Plaidoyer)</vt:lpstr>
      <vt:lpstr>Diminution de près de 12% des opérations à l’étranger menées en direct par MdM-France mais accroissement des financements obtenus pour le compte du réseau</vt:lpstr>
      <vt:lpstr>Présentation PowerPoint</vt:lpstr>
      <vt:lpstr>Ouvertures/fermetures/Développements de programmes dans pays existants 2019</vt:lpstr>
      <vt:lpstr>RESEAU</vt:lpstr>
      <vt:lpstr>Les différents flux avec le réseau</vt:lpstr>
      <vt:lpstr>RECHERCHE DE FONDS</vt:lpstr>
      <vt:lpstr>Le ratio s’améliore par rapport à 2018 mais reste en deçà de celui de 2017</vt:lpstr>
      <vt:lpstr>Présentation PowerPoint</vt:lpstr>
    </vt:vector>
  </TitlesOfParts>
  <Company>MDM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laure.antoine</dc:creator>
  <cp:lastModifiedBy>Jennie Saint-Sulpice</cp:lastModifiedBy>
  <cp:revision>6</cp:revision>
  <cp:lastPrinted>2020-05-20T08:16:31Z</cp:lastPrinted>
  <dcterms:created xsi:type="dcterms:W3CDTF">2009-09-23T15:27:18Z</dcterms:created>
  <dcterms:modified xsi:type="dcterms:W3CDTF">2020-06-26T08:44:27Z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0x0101001FCBA7043CA4964EBE72C8E160DC2A24</vt:lpwstr>
  </property>
  <property fmtid="{D5CDD505-2E9C-101B-9397-08002B2CF9AE}" pid="3" name="_dlc_DocIdItemGuid">
    <vt:lpwstr>e2903ba5-6077-4b67-9d69-66ce0de6ba65</vt:lpwstr>
  </property>
  <property fmtid="{D5CDD505-2E9C-101B-9397-08002B2CF9AE}" pid="4" name="AuthorIds_UIVersion_2560">
    <vt:lpwstr>6</vt:lpwstr>
  </property>
</Properties>
</file>